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1233D-AC0D-AEFF-CCA5-E764D65CA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448C2-337A-20A4-4062-64BAB9A9F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3515F-BF1B-C6D5-FA02-F68B3F5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6B940-F9A6-A36D-2757-A17FB97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30E78-6EF4-86DE-FE13-1AEFFD8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56CC-331F-EE8E-D0BA-B9317809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9AB5F-9CCC-698D-B865-F4814A7C9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287AB-9548-FC71-E00E-F9102990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717B5-C9AB-DE08-6289-8436230F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325AB-CA45-8DE8-0B45-C89647AF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2D874F-9A7D-0C34-7A6B-D501233C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86301-FC58-F1AF-5A07-AF21C193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92F38-8598-D475-CA82-2D93B498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3F169-900A-13A9-FBD2-23FC563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85570-0F06-794C-16B9-3D52E3F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0269-9DD3-0431-30EF-3061A3AC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4D4F3-1766-1CA3-2A36-2A5E460D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512D4-6895-D0EE-4B24-B01FD25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A7C9C-8807-EC6D-C2BF-30C9E33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7FB80-E8C6-C17E-824B-B3BF7381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E60B-FF9F-C5F8-0C21-D4767CC0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90A67-57D8-B6A0-999C-3C9F6836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58418-48F3-FA04-7A22-1E2498EC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BC339-3864-FAC3-2FD2-B02607B0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DDFD2-052F-572C-6880-A5F2E924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AE914-38DC-C93D-5C09-5E85885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171B8-A7FF-C13D-9330-C9455FD5F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C9B6E-6B8B-FEC7-85F0-62F83BAD6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6F93D-501E-FB4F-39B7-7D4F66E2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13F5A-ED68-7A82-ACAE-D7BFC929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BE909-B132-5F60-055E-EEF66949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0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71850-5165-09A2-D04B-CC925549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CC3D5-919F-872D-A6D6-F3FF747C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C0F0C-5374-B5A6-B343-E97A442B7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7961E-5707-C68A-156A-F2CBF8642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F18AE0-77CF-C2B0-031A-072B82AA6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B8F830-FD7C-3673-9A9D-E5A4F014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AC3467-BE49-F2EC-E6CF-A7C6D390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DB927-68C6-D4D7-2255-766B0ED1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0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6CC49-5BAF-AD18-BA8B-7E0597AB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24A93-11B9-56CE-B7E5-BCBBD1CE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4F751-C5E5-262E-9334-A162C2AF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779A3-9E49-FC89-940A-4DEAF5BC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3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ACC710-FA6B-D620-7792-A2459830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C822EF-466D-3A90-B091-B4D264C6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D0933-C862-D5C9-5C43-030F7141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2A50-8B42-0650-2B92-FD473D7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B4342-AD81-AB8E-1F91-C6F39CB3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2CE00-3AF0-3BB5-767C-CC350451A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FF88E-BE00-22C9-DFA5-AB6657BA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AC697-AB98-9D4D-DB92-C7BB1718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E23D1-D972-C9FC-DE46-9BDFDB47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CC86-2156-81C6-9E40-7C9581E8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96BA38-D462-56C1-7AF5-542E55C0F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2D146-2EF6-B988-AA0B-EA76D8A97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AB12C-4996-A2F7-0A2A-90BE8D79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C5F5B-926F-A197-0135-9F114419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5020C-BD64-E139-2830-F17EB822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C66B4-40BA-2B64-C581-40ABB395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CBD5-1B6A-68DC-6CE2-A3162A7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677D5-4816-BB52-0F0C-EB2105181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9E9A-7C59-40EA-B07F-696644A08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8B9B8-3B9D-2BF2-9A05-574F899F2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B8F61-D25E-8DEC-198F-EA6AA07D3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1A69-A019-4E7D-AFF2-CCD49CD43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55" name="Picture 3" descr="2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2024-03-10T04:46:39Z</dcterms:created>
  <dcterms:modified xsi:type="dcterms:W3CDTF">2024-03-10T04:46:39Z</dcterms:modified>
</cp:coreProperties>
</file>