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79B9F-C4C2-5933-91B6-BFB045869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C18A6E-C42F-5B36-E3DA-F0B19CAF7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824B3-5FDE-C698-A1AA-F6A44D3C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120D-BC45-4B6E-A636-8247C5F405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3FBA6-D888-8AB5-5EB0-2721D9F1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4AC0A-3307-422D-CCB4-0020777C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C7C4-547B-4CEF-8717-ACB4068AE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5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00B82-2F32-C99C-A7F1-88AD73DD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62FD37-C571-7F26-8F5D-EABF5A0DF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0093D-234D-B4F5-7162-6B78030B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120D-BC45-4B6E-A636-8247C5F405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7EC33-0351-2DB3-D8F2-B93A6A12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219AA-DA67-AFDA-2DCA-847BB593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C7C4-547B-4CEF-8717-ACB4068AE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9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C4992D-4F33-9F41-4771-88171124E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4D91D4-5089-E8A6-8B67-734555A2F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E962C-FBB5-90BC-DF1F-FBC1DCEB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120D-BC45-4B6E-A636-8247C5F405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62F7B-52C9-EEFE-B051-62E46D61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A4385-992A-DD99-1BA7-05A5AFB3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C7C4-547B-4CEF-8717-ACB4068AE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0D94D-8793-376E-C1FD-740DCDB3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599AE-B906-8C81-4DB5-C53F37554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E6539-9FFB-EDEC-2CAE-CC060E76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120D-BC45-4B6E-A636-8247C5F405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6C259-EC8E-CBF7-983C-BF9647A2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53093-C664-55D9-2E2E-D690B819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C7C4-547B-4CEF-8717-ACB4068AE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03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E618D-F67D-F484-F82C-8B4CC771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EEA625-5BD3-9C3B-3E54-F4AA9807A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514BB-CFE2-D420-2D0C-5959CDF5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120D-BC45-4B6E-A636-8247C5F405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DE161-23A3-E849-89A6-4504502B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21228-530D-1050-E2DB-B4DFF17B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C7C4-547B-4CEF-8717-ACB4068AE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1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E281B-49AF-5ED3-4F36-906A2E9E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8050C-3DDD-2441-7644-0A5F1D9BF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F6A1D7-FE05-5740-F096-BD3033C10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7E132-2168-0F0B-F964-00854C55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120D-BC45-4B6E-A636-8247C5F405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B6A414-71F4-C33D-2B81-065CDEA1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32FAED-2914-DA9B-0291-66ACD86E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C7C4-547B-4CEF-8717-ACB4068AE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92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B83B5-1635-9CE1-ED6F-69A7CBE9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2F5B9E-B1D9-0653-8E9C-93FB9FBE6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FC94B8-8A0C-7DFA-3FEE-7CDDEFBBF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8D74DB-541C-7A7C-1836-75D61E0FC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C4AE5C-B0DB-F0BB-96DE-E3DBB7FD4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A65618-2805-E2D1-7C5E-DDC460C8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120D-BC45-4B6E-A636-8247C5F405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2E1EA9-9541-E949-36FA-BA43065C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88EE8A-4D92-FCB3-8B58-5E5534CA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C7C4-547B-4CEF-8717-ACB4068AE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00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0E75D-D9A5-93A2-3CCA-3274AC9B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7C5E2C-50BA-525B-5FFC-CA2D246A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120D-BC45-4B6E-A636-8247C5F405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235E07-556F-2CE2-CCC0-1E85C16A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BBDF8A-1509-11F7-71DB-A3A5854A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C7C4-547B-4CEF-8717-ACB4068AE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4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1BEB85-B995-E35D-3947-E6D9DEE4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120D-BC45-4B6E-A636-8247C5F405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5F7439-A75A-0530-B1CD-B9ECD767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1BAC94-5724-4E9A-DA24-EA2CB6CC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C7C4-547B-4CEF-8717-ACB4068AE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7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9F701-FAA5-4651-40FE-ABF5D711A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288DA-D93C-701D-2CFA-B3AB5D482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7F51CD-15C5-F429-EB1A-BD606C5EE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796F4D-2BCB-BE63-7A15-F8423046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120D-BC45-4B6E-A636-8247C5F405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D1064F-8BD2-5EC2-44FF-09389B7B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9B9446-7685-5708-4E4E-CEC3A8AA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C7C4-547B-4CEF-8717-ACB4068AE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3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257CB-B486-3742-2917-D2727D19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0333D9-C2A4-D0D8-B54F-4031A2B29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3800C3-C848-200C-C1E7-706E41E11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1D5D60-3B0D-9996-23BF-66C6A0E9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120D-BC45-4B6E-A636-8247C5F405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637216-86EB-223A-C579-0F8BE0C4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153CF8-81F6-C91E-0A42-D0AAB104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C7C4-547B-4CEF-8717-ACB4068AE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66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A367CF-DB57-A9A0-52C3-00DE83C4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CE21BF-C87B-5F01-8EC0-E2F2F9882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D9CFB-3B05-2C44-1153-551E60237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1120D-BC45-4B6E-A636-8247C5F405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F1C9D-64C0-610F-BBC9-C9E8F5EEA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948CF-F224-7CDA-2D98-978F25D3D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C7C4-547B-4CEF-8717-ACB4068AE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5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8" name="Picture 2" descr="2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403" name="Picture 3" descr="22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2024-03-10T04:47:01Z</dcterms:created>
  <dcterms:modified xsi:type="dcterms:W3CDTF">2024-03-10T04:47:01Z</dcterms:modified>
</cp:coreProperties>
</file>