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33E01-77C8-D9D6-23DA-91254D785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38ACF5-9312-1B00-AF8E-B6DAF9D24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8E8F5-A462-7BA5-88EF-AA7483E6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D2FA-4C04-4324-ABE5-508338047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A0552-97AA-48DC-FB32-70DE47B10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F38D09-17F5-6E02-1646-88F03991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BF9C-169B-4644-94D7-81D61B88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39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E667F-2362-1E1D-966F-3F93CB64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CAB66D-C305-1F0A-D12C-36E3A6D3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BED8A-BF98-0B99-3762-31E33BB6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D2FA-4C04-4324-ABE5-508338047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16DDD-83C6-2A88-2A60-BA8F3FBF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115D5-C8C6-1D11-7504-1291A83B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BF9C-169B-4644-94D7-81D61B88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73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44ECAA-0452-3E10-47A0-308EDDC0F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AB134B-3528-04C1-BCCF-F203040FF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A75B7-5C37-80A0-E974-E08580A0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D2FA-4C04-4324-ABE5-508338047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A279C-64F3-8809-C3F4-60F1A5B3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4056E-7349-16C1-0F7C-5B66412F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BF9C-169B-4644-94D7-81D61B88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70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38201-8B18-7534-1900-9FDFDE91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1D48A-F318-7706-7F38-937C3A4DA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E2FC3-7739-AD54-198B-7A88FD86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D2FA-4C04-4324-ABE5-508338047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244CF6-1A60-D9F5-3A1E-048BA240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2421F-FF35-6CC6-0EDA-B82202EB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BF9C-169B-4644-94D7-81D61B88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76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74603-585D-C46C-E6A5-3DC1C8C6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A488E-E1F4-45B7-EDB3-98330EEE3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E10B8-27FF-EC29-48A9-ABE16A14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D2FA-4C04-4324-ABE5-508338047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FB942-7084-133E-B4A7-89E41948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156D9-30EB-29DA-6160-7AEDB3CE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BF9C-169B-4644-94D7-81D61B88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44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D0129-D343-5A8F-25A3-DDF0AC91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C47D6-5C6D-F152-ABDD-AAA924086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CB3C7-C49B-40EF-3D1A-8F76327E7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C52D89-28BA-EC21-C577-81F8612B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D2FA-4C04-4324-ABE5-508338047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0A937B-917D-34A3-C3A4-48A5E46D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ADC65A-8C42-98F7-BACC-474CC7FE2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BF9C-169B-4644-94D7-81D61B88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18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4ABF9-668E-F537-9881-55E94BA0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6077D7-C619-D7EA-D676-55308ADE4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2FEF21-BD70-8E1F-C15F-35FD4969E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C11F4E-40E7-8584-A69A-7A6090D55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CB68A6-5B67-81F4-8433-AA66ACA86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9BD2DE-1456-277B-10E4-8B98251E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D2FA-4C04-4324-ABE5-508338047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1EE971-DE6B-FAB7-670E-2B163A0E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E3A931-E8A7-FD21-210A-0D7F736F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BF9C-169B-4644-94D7-81D61B88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21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959BB-904C-9F9A-3A41-A8E015FE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35ECC0-7AD5-541E-CCBE-D37BBC6B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D2FA-4C04-4324-ABE5-508338047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F954DC-EB59-508F-8498-6CF1F413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139D3B-6D4E-5F1E-508B-DA473DAA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BF9C-169B-4644-94D7-81D61B88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9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DCFE0B-908C-336F-3784-CBC8ADE7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D2FA-4C04-4324-ABE5-508338047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9AF4AB-01FE-C79F-E4B3-766E2040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253AF2-F59F-403F-4C0B-DC69D87C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BF9C-169B-4644-94D7-81D61B88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246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2EB2C-AF5C-44CB-B037-81EB136E1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E9339-AF20-6F17-EF7A-253B75879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27D11B-F3B3-F26E-6031-403E7608F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A30B4-54D1-7582-90F6-A49E5E41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D2FA-4C04-4324-ABE5-508338047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9533A-B0CB-149F-9617-8C999B52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33543A-224C-14CF-3232-717A9D23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BF9C-169B-4644-94D7-81D61B88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95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93510-C048-4549-8DF2-75DC861FD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9EE021-C7AA-2677-259B-C01E7AC3C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94F333-37B0-B762-D156-203D21FC3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4EC8FD-54D9-E2D3-5F94-5AF2B276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D2FA-4C04-4324-ABE5-508338047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2F8CCA-FC06-E05E-35F3-8D2E516C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F10725-AC27-9CD2-FB3A-99679659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BF9C-169B-4644-94D7-81D61B88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3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D5B218-3EE4-E5A6-CB15-49F8CF27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1415EF-B864-8AFE-FB49-EC67E3EB0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B82A0-34FF-6E6F-D853-99CB626AA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ED2FA-4C04-4324-ABE5-5083380477D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14C22-63BF-A237-B03C-F81532E4F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656C1-8122-865B-2EDC-4E1BC9831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BF9C-169B-4644-94D7-81D61B88E9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11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26" name="Picture 2" descr="2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2451" name="Picture 3" descr="22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2024-03-10T04:47:12Z</dcterms:created>
  <dcterms:modified xsi:type="dcterms:W3CDTF">2024-03-10T04:47:12Z</dcterms:modified>
</cp:coreProperties>
</file>