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F8CFC-09AB-37C9-1B30-C21F591BF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C0DD03-6917-F325-4B2C-4F44F8E74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85FFF-46DD-436C-13C6-014A454D2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487B-EF95-4D13-A01E-5B533A8E10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980E19-8E0B-5FB9-F2F6-B0E92DAE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D0FE7E-0185-A0CC-3514-17D150C0B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F3C1-C289-4B8C-8DF5-6D2C15061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493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E635A-016B-F698-6E0C-E186A865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767205-7170-FF7B-6BB0-0C721BF11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D3D0FA-2F3B-BF3D-C218-B996CC013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487B-EF95-4D13-A01E-5B533A8E10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A50F4F-8AED-DD84-14A8-AEE716A26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10EC10-256C-786F-85FA-EF644B562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F3C1-C289-4B8C-8DF5-6D2C15061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31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F74C8E-2A86-4969-0E74-D0A9D35EE1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44C6DD-DAA3-E66C-0F02-BA139E7B9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72A4D6-057C-9726-AD7E-6D028564C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487B-EF95-4D13-A01E-5B533A8E10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3C9C15-51FA-E97F-1B1C-5F20A8BF9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B213FF-EFDB-64C5-F535-E15D6E85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F3C1-C289-4B8C-8DF5-6D2C15061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799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055D0-3D42-D72D-A204-981FBF3ED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DBFC52-BFB0-3C24-9CAE-36B1A9883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671CEF-EB64-3C34-D431-AA65E7096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487B-EF95-4D13-A01E-5B533A8E10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F9A6FF-F0C6-2F5E-860C-4A9781DC6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FBA6FF-D84A-C687-B7FF-1AB0B27B4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F3C1-C289-4B8C-8DF5-6D2C15061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80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33AC6-8FDA-9852-7762-7908BF799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E54380-511B-63B9-F912-82F059B1A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67EB2-0C55-EA97-E90B-4723611B0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487B-EF95-4D13-A01E-5B533A8E10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DD08BF-DB4A-5826-2230-9EE6F985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2E9240-E60F-280E-558F-CFB2029F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F3C1-C289-4B8C-8DF5-6D2C15061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98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70A8D-49A3-636A-FF7A-0F2C1207A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C4C6B5-64D5-E0B7-E95C-EBD054C81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6E0321-7E45-C167-EDBE-A6A442D7D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4D8920-0A80-3102-92A7-658D90FC1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487B-EF95-4D13-A01E-5B533A8E10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6F0A2D-4511-3ED3-42EC-17CDB657B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FBB737-31CC-F92D-B328-07370BCC8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F3C1-C289-4B8C-8DF5-6D2C15061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062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39CB3-CEB6-F820-1193-8FC38E88D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B3CA9B-07F2-EC57-0679-D65057CA6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EF158C-B64D-C608-7FBD-CD668F04A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F306CA-4DF2-FD83-9A7B-B8A786DA2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8A54E8-60CD-C6A5-B12E-3784C2E409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F9A4B2-A513-05BA-3452-2A76115A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487B-EF95-4D13-A01E-5B533A8E10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D063BA-51BB-4B52-C7B2-6DA82DB6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555A44-9EC9-3AF4-B4AE-3ECE3E22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F3C1-C289-4B8C-8DF5-6D2C15061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202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E1D07-97BB-4558-56AD-561E979D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E6D651-D8C9-17B6-C697-A549B093C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487B-EF95-4D13-A01E-5B533A8E10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7B0FD7-D722-856E-7C96-94B9E7FE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BD41B7-9881-FE58-B572-19686DFD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F3C1-C289-4B8C-8DF5-6D2C15061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4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BEA158-CF5F-C79B-A266-B6B0B7E3A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487B-EF95-4D13-A01E-5B533A8E10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514163-451B-BFF3-94EE-8EC7D3C0D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DBC899-4E3D-9ADB-CAA6-9ACE6229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F3C1-C289-4B8C-8DF5-6D2C15061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06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14CE40-E4F2-165E-D80D-EB26941E8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93AA4D-AC33-8BDE-6FB4-436D4A60D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123519-7BF4-592B-6677-6E7DE2B61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A8C25A-DC81-D791-99FB-2B7BAA35D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487B-EF95-4D13-A01E-5B533A8E10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4B57C4-833A-052B-4577-F4B7C5DF8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207215-221A-B0EE-3D8E-D5B96B7F6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F3C1-C289-4B8C-8DF5-6D2C15061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78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64D1C-CC2A-4D8A-9CDA-2B6855D9C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9CDE5D-210C-520C-A7BB-26550F34A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491533-7BA6-3453-2501-99E7845BA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E0B488-EDB6-A30F-ADC5-77C62B59D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487B-EF95-4D13-A01E-5B533A8E10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E14AA9-013B-ECAC-884E-3B4778EE6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81E193-DA74-6675-6EFD-AA4449CEE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F3C1-C289-4B8C-8DF5-6D2C15061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34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6E8407-209D-B1D2-F6A6-39C89F18C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71A40C-4365-C7A5-785C-436950794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12BDC0-4688-0DA3-5E24-6365E4407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2487B-EF95-4D13-A01E-5B533A8E10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0EDADC-A5EC-BFDD-C642-95E056E51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AA4943-D553-BD52-FD8F-47690A689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8F3C1-C289-4B8C-8DF5-6D2C15061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83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426" name="Picture 2" descr="2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2451" name="Picture 3" descr="22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2024-03-10T04:47:23Z</dcterms:created>
  <dcterms:modified xsi:type="dcterms:W3CDTF">2024-03-10T04:47:23Z</dcterms:modified>
</cp:coreProperties>
</file>