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DBB49-27A0-90DF-C52C-DBB97132D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8D372-8E0F-0B6C-5469-AC8387B1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583BB-26A4-1310-A7C5-64FE2750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F6077-A593-77A3-E8E3-F1AB7D39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B0CBF-0493-2D94-2573-DD9D4333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7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E477B-0202-32D0-EBBE-A668AECE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09091E-115D-2BFC-B6D2-8951F2097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7D45D-98BF-66E8-A494-A490594B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12624-1ECC-C3E5-413C-3A39A5F3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C23B3-0C74-836C-AEF5-09307A89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1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F3E8A0-749C-03E0-6181-91B491864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97589-45F6-2FDE-92F2-846396C49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6A5C0-05C4-5B43-D83E-15BDCC1C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F1522-312A-3B07-BF6E-3D74807F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C7F19-CAFD-A83D-B0EB-11780E3E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5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071AF-6A95-5969-3626-75AD927E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EE1CA-2B6E-505F-0F2A-EFAB6B25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3328E-1F62-9833-5A0E-9577C43A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00460-5F94-8333-0048-41D3B18D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3EB82-1C50-C77A-B77C-B8F1D412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7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55BCC-C422-91A3-DB23-BF265963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BBC18-DC6D-FBC1-650F-BA36964F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44205-F273-75AC-EB11-DC47AF7E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FE360-E6D8-2363-694A-83AF11F7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3A722-8091-1CCB-D319-47F51DD1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6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CACD6-D379-C8B4-E8B8-B316AE65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F46DC-A0AF-8404-0ECD-422B9B339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2A7D3-2327-DEF9-1963-DB5037AF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8B541-BB45-3583-CBF0-D659E309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34635-5A1A-1090-CAA3-BC5790A0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F8F68-DFFE-80E6-D53E-CB39BB87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6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0064C-A8FE-190C-4B81-EBF8B9E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20F5D-8154-F182-B917-0A4F55FD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FE796-916B-4D1D-0159-C4EE67F3A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F8526-9B4B-54CD-B6BA-FBB853CC8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55A6FF-C859-CC27-DB6A-F173D0604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88147-DD19-715D-E42F-C2CA17AF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C4EB96-73D3-FB67-002D-18110DC0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47B903-389B-890E-AD34-1B469B64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CF49A-D617-0A35-9CE1-9D4D2605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CD238-A9A2-DD64-147D-6440D7CE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F8A52F-6510-AA59-DFE3-1EFC89E8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564B9-C10A-6A1E-8290-304242D3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9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EDDC91-A575-4EDA-BF7A-5376E4CD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A34CD8-31D6-869F-7F9A-9A5DE039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D053E-E005-51C2-992F-8BBBAB1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3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5C497-6A6D-D745-B9E2-64139011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B3E09-D912-64B7-1417-A4415A5F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3AC74-26D1-954B-1040-1D42B26C2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7B860-8880-8ABD-5320-DF62C789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256CB-2BAB-59E7-A9F7-2D0B4700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D648D-8259-974D-4EAF-B1C8BD41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E5C67-4B64-A78E-6779-A3C6BC3F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B71F8E-CADB-BC5E-8730-457313F81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681DFD-F661-DB38-846A-2D9BA3F7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752D8-B552-E77B-9492-E494A073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5D2B5-C603-AEE3-E23E-A378F07F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8CFAE-74B9-69E2-C60E-EEE276A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1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DA1AC-3D56-A627-636E-607C70FA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5714F-76F6-3B84-A946-D02348A9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D701E-0C4C-3911-B8DC-23888CE8F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7DB4-5BBA-4603-9448-FCB8B4A975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590B3-9057-CF81-7920-CDEC102B2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D4D50-E45C-47D5-24BF-4AD8DD07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E90C5-14CB-49C9-896B-DE5F8F90C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499" name="Picture 3" descr="2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2024-03-10T04:47:33Z</dcterms:created>
  <dcterms:modified xsi:type="dcterms:W3CDTF">2024-03-10T04:47:33Z</dcterms:modified>
</cp:coreProperties>
</file>