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E892A-892F-4450-145E-D060C9A20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7CE517-7C7D-6CA9-2B60-071A634E0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DDE2D8-CC71-22EA-776E-FD851EA3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686D-F15F-47D6-B9B6-FA349A052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8CC3D4-930C-5224-5430-91549BEBA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8FF07-315F-5A79-2125-EB8F57B9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E6FE-5B5E-42D4-B20E-8CB874F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95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F46F0-89C4-9E5D-998E-997CBDA2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064769-474E-649E-4641-19BADC367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A8EE1B-7CB5-63FE-5730-BE3FDBE9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686D-F15F-47D6-B9B6-FA349A052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869BDF-514E-9D16-84C4-4992924EE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5AB7AA-26F1-2690-3801-F0B94FF4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E6FE-5B5E-42D4-B20E-8CB874F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77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3BE948-6629-94E3-1B9F-920C6E65E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2CE70A-01C4-7D6F-873A-E27D65FF6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6AC8B-72E2-40CE-3EF1-3C8B5494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686D-F15F-47D6-B9B6-FA349A052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BB72F7-A6AA-5C1F-CD40-BB5D634A6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EE0BC-0D28-2690-8667-34C6B7AB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E6FE-5B5E-42D4-B20E-8CB874F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27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B52D5-9E12-9C45-416A-56CAE3E1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1D9D6-43D1-4432-B8E8-CDC646149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8041A-A1B0-B134-9B4A-0232C78B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686D-F15F-47D6-B9B6-FA349A052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DCDE8E-7305-DD21-005A-2E0088AB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9B0DF-9439-C100-EDD3-B9ED829C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E6FE-5B5E-42D4-B20E-8CB874F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75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73702-EB34-8378-6AE7-82B27C704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1E4558-A7DB-67DE-373E-68E383813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636E1A-CC4A-6A55-F8BA-0666E4C4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686D-F15F-47D6-B9B6-FA349A052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9CAAB0-51E4-E64E-72DA-8C175642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0031BA-EF30-C9E4-51F5-70B7C2C9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E6FE-5B5E-42D4-B20E-8CB874F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47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8C40A-6CA3-9D78-1509-315B76088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289BC1-18E9-4E01-9DF5-D3EC1A5D1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893F68-0646-A4F2-C84E-4086F8EFC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D3E115-ABF8-661D-4D53-6E700F96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686D-F15F-47D6-B9B6-FA349A052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064E00-B59A-30BA-5F07-26FE14A3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39BAC2-878D-3639-4EA2-83A75793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E6FE-5B5E-42D4-B20E-8CB874F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44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0CF0D-FCA9-F8F8-09C2-9472CA37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33E999-7A39-CC81-3B3E-1B1E61EC9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DBA3D5-37A3-2FAD-E3C3-CC4FAEB9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19BD18-2BBF-293A-B37F-2ADF0FA55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94ACB6-5490-42AC-440D-C729B514C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0CECCC-28F9-D5A6-ECAB-53D51A0A8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686D-F15F-47D6-B9B6-FA349A052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3649FF-ABE2-2CFF-D9E1-5A46A93A4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87D8FA-8A95-69F3-C6C5-60A2EAF6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E6FE-5B5E-42D4-B20E-8CB874F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98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CC8FD-8EAF-186E-3CE5-6D22D1D81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A1DA91-5273-1F6A-F5E1-20A4B739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686D-F15F-47D6-B9B6-FA349A052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3D732A-69E3-883E-C980-CA4CADCC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D63CA0-AEC6-314A-9CB6-5CFA6CC8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E6FE-5B5E-42D4-B20E-8CB874F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0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3C225D-72AF-7EDE-F5A7-5C9262DE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686D-F15F-47D6-B9B6-FA349A052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AEDE87-0A46-7A45-6C2A-9DE1EE88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B564C0-26F0-C1B7-67D2-BEE83D25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E6FE-5B5E-42D4-B20E-8CB874F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83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8BBE0-B322-902C-02C2-755BB54B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22BE1-B65B-97CC-45F3-1A72A91D3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2FBA69-FBD7-B4F1-08F4-FD9A53F12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018168-1F93-9785-DCE8-5C910860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686D-F15F-47D6-B9B6-FA349A052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FB2C43-0FCB-BD31-0810-D8DC6D85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BD945A-1BA2-2D9C-DC32-E6D1383F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E6FE-5B5E-42D4-B20E-8CB874F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6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088CB-668F-0C9A-6039-6BE40F37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9FDF14-52B1-0673-3E51-92E8B3A41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D7C3F1-D53A-D93C-C945-864FCC22B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FA881F-8EC1-3AAB-43ED-F70EFB26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686D-F15F-47D6-B9B6-FA349A052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705B27-265A-1F0B-BFDE-5EB7117A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D877E4-FBB6-7EE2-B032-10473586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E6FE-5B5E-42D4-B20E-8CB874F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38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4F2F7B-8B3D-F5DA-15AF-31166C156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A0E03-AA1A-3A18-069F-8A36E6501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C80AC4-830D-08CA-1361-3914B4D61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6686D-F15F-47D6-B9B6-FA349A052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1F4ACC-B736-B347-78EF-107F6B06C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A7EC7-A650-E189-FC9D-6DA639049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FE6FE-5B5E-42D4-B20E-8CB874F21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83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474" name="Picture 2" descr="2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4499" name="Picture 3" descr="22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2024-03-10T04:47:45Z</dcterms:created>
  <dcterms:modified xsi:type="dcterms:W3CDTF">2024-03-10T04:47:45Z</dcterms:modified>
</cp:coreProperties>
</file>