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00BBE-D843-6635-EB74-AC061501E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9B9DD4-0B06-7DC9-15E6-0FB3A62F2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7190C-5201-E9FE-808F-82530136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A600-84A1-49EA-BDCD-B662D39288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7BEB4-1963-BBAC-4454-EC9D84C6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D33974-ADA2-6410-78EF-8696A23A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B761-3F9A-48A1-BB53-A8195D175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91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321B-2C3A-AB06-23C9-AFCBD9B2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727B89-1366-DB16-9C82-B5D570239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6F37E-1514-5E89-76D4-778CF9E1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A600-84A1-49EA-BDCD-B662D39288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342F1E-91D9-919D-82B5-9D14AD9C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9D68A-6838-41EC-B592-A72E5A37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B761-3F9A-48A1-BB53-A8195D175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91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F3C0EE-32D9-1FBF-A0CF-C10166240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F983BD4-543D-6CB5-8494-591057F95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BDCAB7-D86A-AFBD-8FAD-5FF7515B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A600-84A1-49EA-BDCD-B662D39288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2B01A-8EE5-3DF4-2AA5-2A7B0E8B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3D7C3A-0EE5-B343-F053-E4904ADD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B761-3F9A-48A1-BB53-A8195D175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5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B1E3E-C0C4-3FFC-FEC8-4CC79A0FC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29BD2-3678-F1FB-6FC9-01911B7BC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C1710-BA15-F703-DD76-922E981E7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A600-84A1-49EA-BDCD-B662D39288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D38CA-D748-9E18-A2E3-493DA8667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31B51-795B-627E-1BDD-F91D50D0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B761-3F9A-48A1-BB53-A8195D175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06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8EC97-3C67-B98C-5799-93A678C8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FD5AAB-F21B-E13C-D82D-94BF2C956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FC0D9-CA42-2374-A3D3-BF0B7383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A600-84A1-49EA-BDCD-B662D39288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18C7BE-73DD-F53B-77B3-DB75B8CB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642E9-2E9E-7ABF-C614-0275A6A0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B761-3F9A-48A1-BB53-A8195D175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39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07D3B-C2E0-1187-DD88-BF4934E5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579CEA-0B1C-7488-766E-B8D0D952C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D98A89-3593-74B6-86A8-87B8E8A4E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D84135-B65A-A556-1551-02AF86EE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A600-84A1-49EA-BDCD-B662D39288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83DE54-7B52-8D53-F419-30F48789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82833B-CF7C-ADE5-C901-4ADD7DF7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B761-3F9A-48A1-BB53-A8195D175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21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626DC-A729-84D5-AAA5-5590CE6D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AA6493-2B0A-5986-D62E-9BE053D02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601603-D279-249A-801A-422CD53BD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DED3FB-FDF0-AB37-280B-3C3AED1F8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FAEC2D-8575-B7C6-E2D8-E598AA38D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705A8F-6665-9368-48AE-06EA6F10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A600-84A1-49EA-BDCD-B662D39288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C964CE-A715-92BC-8791-0E2EECE0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B9602D-C244-931B-5FD8-50912912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B761-3F9A-48A1-BB53-A8195D175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58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D2AED-6A9E-50AA-FC00-79443FEE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F692C0-0177-81E5-3363-A3EFD17FC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A600-84A1-49EA-BDCD-B662D39288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A5EE69-8608-512A-CEFB-09415632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5D0A65-3A7C-C165-6A85-E7AB043B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B761-3F9A-48A1-BB53-A8195D175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186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DDC4BD-03D3-0AAC-1DBE-A602D13F8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A600-84A1-49EA-BDCD-B662D39288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A7DEC2-5AA7-297C-8506-5ACE8CC4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881EC8-7928-84FE-38F0-0C740E30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B761-3F9A-48A1-BB53-A8195D175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10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A33DCB-AE60-6DEB-2149-06CD3643B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F4022-9991-B533-33CA-F11F88C7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107125-5BF6-49C1-7E6B-D00A1936E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308AFC-C416-50B5-CD40-9B5169ED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A600-84A1-49EA-BDCD-B662D39288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EEA91D-484B-286B-6217-3970BF9A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CE517F-A754-314E-E1E9-E492F842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B761-3F9A-48A1-BB53-A8195D175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0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E85B8-878B-362E-936C-B78625EA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6FD672-4F2C-A08F-690F-E0CD7C506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850841-79A6-AAAD-E8B0-93A31CD64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083B9E-0365-990D-08A7-DA1F03BD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A600-84A1-49EA-BDCD-B662D39288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811A10-89DB-A566-662F-C63078B8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058E0F-0CB3-EB05-F42D-4650DB8BF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2B761-3F9A-48A1-BB53-A8195D175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74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6AFC16-C3F2-2DC9-0236-D4F1CD86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C927BE-12F0-8E82-8F2A-085DB3576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AA4E4-9072-5062-CA80-7F0255469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9A600-84A1-49EA-BDCD-B662D39288E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AFE934-622F-064A-6E21-3FB9C2910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5FF924-D264-718B-4265-AEC605A50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2B761-3F9A-48A1-BB53-A8195D175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08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570" name="Picture 2" descr="2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2024-03-10T04:48:17Z</dcterms:created>
  <dcterms:modified xsi:type="dcterms:W3CDTF">2024-03-10T04:48:17Z</dcterms:modified>
</cp:coreProperties>
</file>