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1EC31-589E-3ADD-D5AE-4839EBBF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923758-8588-9295-4CE7-8910A785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0996-DC1A-94C7-8FEF-735A3978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E6BE6-7722-70A6-B8E6-283FC314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E67FF-E92B-BA01-6C9D-92653165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6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16E1-8631-D68B-3871-DAA0D9F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21175-2D43-BA01-D8C3-AA9B05B1B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40803-9040-A971-40C8-9448AFD7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19445-F15F-D352-2BCF-B34944D0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F6132-C529-C1A6-2471-62472C21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231B8-8B94-1CDB-E405-89E1EDED0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A3462-3C43-EAD3-3F33-1FEB65D1C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A0A39-6269-A0D9-F4E9-5D27AB7E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79E7B-3A17-E808-DF6F-56A26F91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010DE-B8C5-A239-874C-3D3CF1AA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CDFE-AF8D-36F5-F845-9BB52BD7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3E88B-7EEA-3833-4A1D-EDFCE0B9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77FDB-EA6C-9BBB-1EDF-5DB0DA6E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1C505-314F-C319-ECA9-D423669D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F88FF-FD2D-A5D1-82D8-0E0F1519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FE61D-7953-1E41-D0D8-46C5D4DF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73A5D-BC34-BB1D-F03C-F89B84880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DF248-F75E-0419-4636-0DA65C74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2A975-6E11-31CC-3133-BE23A633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08457-EEAE-DD16-AE2A-27740A59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1036-2399-FFB7-52EE-2FFA996B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8C81-CF41-90EB-B890-F3A54B28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8CC4E7-8DCB-83F0-8107-B463B58D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E21EC-EF3B-6134-C363-FA655B3A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48FF9-06C5-6F30-9EF0-6D2B8D1A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3E04C-6770-3E9A-29F6-4D5F6B3D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6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0CCD9-EEA1-61E6-1390-0CDAEF51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50B973-5F63-E03C-B6E6-0998374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BE352-864C-E423-C870-1719334D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7F9D6-8FD6-FE75-E3BB-D587E8F30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076463-4CC4-3906-4036-41152595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5B9F4B-12AF-D078-79AA-0DD74F64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443C1A-1214-6815-AB36-6075FA0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64D4C-C1E1-EBB4-2C75-C8B8AF17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9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162EB-734E-FE50-7062-847708A4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589A2-3844-4D2C-929E-E063B121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77ECD3-AFDA-4007-D808-A3E0557F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83A9F9-968C-0C79-67EA-3E2E3B22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4F10-F23D-AB2E-1379-24075DAB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6B2D67-0776-77A8-4418-9574CA95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7B503-52B2-A334-FACD-2CF7E7EF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5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901E3-898D-AD22-EE85-8144AF02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971F6-8261-301A-5077-191F370C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DE987-3E6A-6EA4-0935-6B248DF6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59F5E-8EBF-1B8B-ED99-EBF38E1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38C9E-882E-CF69-7217-A65CE07B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D611A-932A-F154-AE4A-46A53ADA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2AA6-B35F-D753-62C0-11AD2219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6F7A2-89B9-AF39-5908-F66C0401A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0A5F8-1EF7-3F98-39E4-875F2A79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C7316-D0C9-8D21-2EAB-A4775F63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3ADE9-9881-C0D9-858F-D2D5A431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A623D-A171-F9CF-0A9F-B443064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850FF6-1445-D8B6-553C-D38B649A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1A368-CD15-468F-CAA7-49416AA4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C360-80B5-70E8-42EC-8A4005E4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2241-0B8A-4D5E-A0F3-18E1C08006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59AB5-E49E-5D9D-0FC7-3A04612D2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A1539-F60F-7D0C-86B5-6497D31D2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7BC9-61D7-4834-A552-F403A9EEA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1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618" name="Picture 2" descr="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2024-03-10T04:48:38Z</dcterms:created>
  <dcterms:modified xsi:type="dcterms:W3CDTF">2024-03-10T04:48:38Z</dcterms:modified>
</cp:coreProperties>
</file>