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068B6-50EE-78E2-6D72-A59F79063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8A4189-CEA4-BC16-9C58-486E90396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15DAE-5C38-BF04-C4EA-CBE2D239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FC87-98CC-4447-8D56-307C423BC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E8709-F91F-449D-3322-75038B1D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B5238-99ED-B08E-A5AE-0836167C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CD0E-C3C4-440E-98A7-FF8B00F5F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2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02A5E-2B29-324F-33B1-EFC973EB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4F8440-E6E0-8579-495F-0C59363B1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9968D-05CB-8B22-9002-618CCAC5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FC87-98CC-4447-8D56-307C423BC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E8D88-83BF-616E-0AEB-AEB04700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1E174-884A-F04C-7B6F-CE34F0D3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CD0E-C3C4-440E-98A7-FF8B00F5F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55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E9A494-6E9A-DFF9-9A75-C5A3ADDFC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742D15-F4AA-6713-F5A8-A0C7AF4A7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F5D48E-2BA0-6908-046A-84522DBD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FC87-98CC-4447-8D56-307C423BC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E2B98D-DC74-466B-1DE9-7CEB1290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3BE32-7CB9-3FC9-735D-A2FAEAB8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CD0E-C3C4-440E-98A7-FF8B00F5F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73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4217E-75E6-9902-3CD3-E665FF87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D2D7D-E7AF-5BCE-F63E-FFB5A454D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DF582-90CC-76D1-A368-BF889147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FC87-98CC-4447-8D56-307C423BC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F9889-46CB-9E56-16D5-5C96A546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B3ACD-4947-9876-6898-2693D02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CD0E-C3C4-440E-98A7-FF8B00F5F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65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D6C88-A6E4-A3A3-50FA-AAFD498C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24129-B38E-0834-10E7-AAC9762FA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95509-E62D-2D4E-192A-2E2A5F4A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FC87-98CC-4447-8D56-307C423BC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34C2D-1FF5-2105-2BDA-825EB007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4081B-47E1-61A8-868F-73FAA8C4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CD0E-C3C4-440E-98A7-FF8B00F5F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3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16CF1-7B63-9C78-4766-799EAFED9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FE519-3F8B-E1FA-0E14-78777F50B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44B88B-3DC0-DAE1-25A1-56D9729CD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44A38-07D3-0837-961E-10BE14F7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FC87-98CC-4447-8D56-307C423BC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7EE48-9DBA-0EA7-661E-78992B4A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96F1B-3265-F03A-546D-88F3F916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CD0E-C3C4-440E-98A7-FF8B00F5F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26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EFBE1-8906-7AF5-9663-3137BB87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39C9E1-5DFB-8813-D4D9-D3647FAD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D3457E-9BC6-107A-8864-C5A702B25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0A3232-4957-6441-5DF3-EA63170C0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26DB91-8CB9-A63A-99FB-4D7E61295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82B74C-83A7-E75A-6560-FCCD7F67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FC87-98CC-4447-8D56-307C423BC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D25DB9-9C9B-E343-7F23-4B59B69C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C7B0EA-A112-E183-EB53-88C4BF77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CD0E-C3C4-440E-98A7-FF8B00F5F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92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64397-5A3D-DE19-4B46-B95AAE99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A06ACD-79E5-F76C-D617-DB669E6C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FC87-98CC-4447-8D56-307C423BC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E6EA62-97F8-8328-6F9D-541D4B4E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0B4CD4-00E5-D5ED-E11C-92DDCAC3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CD0E-C3C4-440E-98A7-FF8B00F5F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05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7328F0-60E9-CCCE-B09E-E04ECE5D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FC87-98CC-4447-8D56-307C423BC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F3922B-B115-6EFB-A560-9C5FACC4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40FF83-83CA-DA46-8D27-9EA3D3DB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CD0E-C3C4-440E-98A7-FF8B00F5F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6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27915-8997-E554-5437-D5B87C85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79F5D-3364-14F8-4E57-9C547637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CE7A19-18D3-5A52-BF6C-E3B2D715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D06182-FF1D-106F-3E83-2D0D8939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FC87-98CC-4447-8D56-307C423BC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C26537-D49F-B7D5-64CB-5E18F7E2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3EA988-7CD8-1242-C66C-E71EBB73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CD0E-C3C4-440E-98A7-FF8B00F5F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57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A8A43-8E80-0153-D746-44DD7F8A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2150FB-FA93-1C45-D4E6-8D1FD66ED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25FE5C-4308-A8F3-E08C-9D27DFF1D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945E9-382A-A722-3643-1ADE9262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FC87-98CC-4447-8D56-307C423BC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16E1F-F445-B354-E27E-9975A63B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55FF59-C341-BB30-AD72-2397889A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CD0E-C3C4-440E-98A7-FF8B00F5F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26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ED9A8F-52F5-59FA-8B02-36A5BBC8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A300B9-1C4F-60F1-4B7E-600FD869A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E91DF-7F3B-3B6C-2DC5-989B0BB5E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FFC87-98CC-4447-8D56-307C423BC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8179F-9072-860C-15B5-C44557B7D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24793-FC36-2D3E-33E1-E708C7856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2CD0E-C3C4-440E-98A7-FF8B00F5F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93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Picture 2" descr="2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2024-03-10T04:48:49Z</dcterms:created>
  <dcterms:modified xsi:type="dcterms:W3CDTF">2024-03-10T04:48:49Z</dcterms:modified>
</cp:coreProperties>
</file>