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04306-E8AF-F2CB-9AF1-69721152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45C0E-EE39-C0E7-EE84-DF770A5C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B7F0-8BBB-6D45-1449-EBC5882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8AFAF-F774-220F-3FAD-41A7B9FB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9D1AB-683B-26EB-057D-A0C180F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83BE-7BA1-6DEF-C112-6F1B110B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5C1DD-25E2-D7A3-CCFE-6E4D14FE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BDDE2-8B5F-2634-9C2D-4AF4D40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C58F6-BE10-B8DC-57AF-3A3ECA29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31E88-68F1-826C-B456-225DF2BB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439BEB-EB68-941C-ED09-FA53DA4CB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52290-7B92-BA52-ABAF-C7AD4886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9E390-C17F-E10E-50B3-83089281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CD9CE-7D34-0A28-F5A3-1FDAD5F8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A8166-16E1-4C68-9F9A-4B991E8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A5952-433A-5736-958D-11BF69B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1F0AB-9872-9125-EAFA-A7A58146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C83C8-58E3-AB6F-99DA-2A1C10B6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09AFA-8592-A3D3-7124-5C685853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16C47-0D38-AD41-9389-0C058D0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6F67B-0B95-A980-BFC4-84B9221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61963-D608-151E-0C4B-EBAA189D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1E474-8B69-CA3B-DDFA-AB93BDA0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D6DFF-13EC-754D-5B7B-FABF7101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B3123-17E7-1469-E1DB-185D79FD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52C0-44AF-B432-1B51-06264ED6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7F505-C61D-B9BA-EA6F-238BEAF4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CB9C5-7339-315A-7784-6FE779AA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64300-D1EF-F9EB-798D-367B6D79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1191D-3724-2EA2-0460-227E2547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70992-C863-9E6C-AA70-CC21D39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584A7-5937-3F2A-2996-D886CAE3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72376-6160-A871-284A-B0D3576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07FBE-60A7-F1CD-41CD-B567FBF0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65661-F114-CE5C-6090-1966614C5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FCD2E3-442D-4CA9-7018-8D0010CA2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5A696B-ACC6-6EFC-A1D4-F3CFBB7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3602C6-8E25-3299-0B53-248A709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31CFB-7939-2456-43D0-C4E5AB5D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7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89B6-F33D-2C27-355B-9EBB367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185B7-9CC4-1960-DB20-51ACFFC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8DB34-4C39-0CDA-AC2C-7C283EE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20D7A-1DBF-F733-AF1D-ACA0B416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21DC-FB90-F544-ED43-9784CE6D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87A89-3476-7B18-7D64-F8759102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93D27-1197-7BD9-2050-ABA44AAB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263B6-8B26-21A5-2AEC-84F6DF4D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A032D-0708-C342-FC47-3F2358C1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CC000-C19B-C486-15F2-E69A47462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0166A-9362-2CA7-4A94-41CB5D09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380BD-CAE4-C2A5-4197-3FF37B5D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2FC1A-81EA-C4FD-088F-9D0A0C15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2540-6BEF-6232-4B5D-9397148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CF8C9-1FAB-0B7F-3F7F-D2F7E44F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A3A40-3418-A815-DD82-BAD9960C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05D43-CF6C-ABE1-A37A-2E116DF9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1B6FF-2A1C-A309-23C5-DB20500B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48DBF-2C68-13AC-8CA0-D89C3C1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6B0F2-E3A5-585E-2A7B-5BCC4374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B851E-46F2-A360-F42F-5555F105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59C0F-9FBB-7C82-E5C9-4F8D5CFCC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C1CE-6683-41E2-8501-F6F32E1317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BACE5-4E98-0CC2-36B1-10FF73E7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89DE7-A0CA-4667-BBD5-7AEBC785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5E16-7B52-48A5-A7C4-EF7676E6D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2024-03-10T04:49:11Z</dcterms:created>
  <dcterms:modified xsi:type="dcterms:W3CDTF">2024-03-10T04:49:11Z</dcterms:modified>
</cp:coreProperties>
</file>