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ADB0F-AACC-EBCC-C4EA-E66DFF37F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7F26B5-B069-A146-C4F3-144BC6E60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46439-A2A0-6E02-258B-C77BBEF2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FA8-59E1-4827-8A53-76D69E104A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AEA6B-F4B0-A50C-FCA1-BE9761B2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C36CC-87E7-14AA-7244-B078CF54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09A1-7257-4164-AFCE-BCE09FE9B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54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EE90A-22C9-A42C-34EB-2B9D2DD5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69CC63-B865-0073-3E81-2B2F926DB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06B7F-1FD8-7329-C62B-30384300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FA8-59E1-4827-8A53-76D69E104A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BC51D-53D4-E8A6-B75F-6C5ADDBE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2221C-E814-EFA9-7AB8-06CAEF86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09A1-7257-4164-AFCE-BCE09FE9B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4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C80A3F-F67F-C65F-ADA5-6E034413B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577A41-DF7C-C551-5075-257601317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F40B3-5025-4ECC-6D56-6F207FF8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FA8-59E1-4827-8A53-76D69E104A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293D0-2A69-9AA4-8E34-2000E913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521BA0-B3EE-8104-B1AD-9381B923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09A1-7257-4164-AFCE-BCE09FE9B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9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2519B-BF83-61ED-F854-5F1F8255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6EECE-B808-516F-7108-FEFF3E40C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409E6-93EE-1532-057A-B5CFD22D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FA8-59E1-4827-8A53-76D69E104A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DCB91-A8DB-4BDC-755F-EDEB1982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B70EF-133D-3CCF-6F1C-D9AEC133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09A1-7257-4164-AFCE-BCE09FE9B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95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2BF41-8373-82C9-A7AF-3506ED9D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D113FF-0DE0-794B-1389-E87E87275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D355A-4937-520F-EA23-D61C430C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FA8-59E1-4827-8A53-76D69E104A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C859B-8A4F-C644-5974-3BFD7669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ACF8F-F68B-1BC7-ED10-263908FD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09A1-7257-4164-AFCE-BCE09FE9B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42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2FC03-55B3-69BF-A98C-D696DDE3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3EEAA-B63A-34E3-22AA-22D897A70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1EB0AE-E5AC-52C9-829D-D587B1AD3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2EB3FB-091E-E095-6414-7F48C5C7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FA8-59E1-4827-8A53-76D69E104A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9D832C-7C45-0350-0D77-6B875D58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31A724-EE73-EB9D-0D88-8CA18883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09A1-7257-4164-AFCE-BCE09FE9B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0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7A1D3-7BC2-BAAF-3B7A-0821DC136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40CA1C-5FD0-CCE3-EEB0-78F4B371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8C816C-6594-F757-67EF-237CDF86E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299BB0-FA0A-BB0E-2F28-EDAD3CB81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264F02-D65B-D9FC-CD51-DAE9E0DAF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1BE095-8C5E-3873-4A88-0ED82217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FA8-59E1-4827-8A53-76D69E104A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0940A8-7C26-D001-E218-DB9434B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771418-29CB-E469-ADB3-24050FDE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09A1-7257-4164-AFCE-BCE09FE9B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54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144BE-79B4-A2FD-727C-ACCCE021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8BCAFC-A354-B5B2-EF66-F94BACF3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FA8-59E1-4827-8A53-76D69E104A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3165F7-1826-B455-A0CE-B051ABF2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9BB3E9-2A7A-4D4A-9123-D93D08D8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09A1-7257-4164-AFCE-BCE09FE9B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19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FFB7B9-C5B9-399E-87E7-372C36F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FA8-59E1-4827-8A53-76D69E104A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DE999-AE65-DC54-30D9-747AC2D9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D398A-AED3-4CC6-7D31-1B5DCC42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09A1-7257-4164-AFCE-BCE09FE9B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74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52083-E34B-05DE-EF71-2B0BDBCE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84F93-942A-FFCA-8E11-B93D699A5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D4DD7-1EE6-70FE-7893-B224EF830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78925E-69BE-FEE8-8F28-84ED0616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FA8-59E1-4827-8A53-76D69E104A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0FD02C-CD57-A56E-7DC7-C696DA3F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B13202-02D6-7685-82F3-B6EBD4C6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09A1-7257-4164-AFCE-BCE09FE9B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46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43CC9-3A32-6A2B-CB55-A0330285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FCCAC3-D44F-CAC4-3409-AFD59402D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50D72A-E622-0B75-D9AD-8DB8C4F13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6A711E-3CAF-A5CE-3BD4-DF71AA9C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FA8-59E1-4827-8A53-76D69E104A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D6CCE1-8A6F-5F3A-0986-AB5A3727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1EBE82-8D55-CD1F-5D95-667A8075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09A1-7257-4164-AFCE-BCE09FE9B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10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F3EDE4-5832-DC23-21EC-071E09E1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BD230-CF8A-4F25-7957-98E0A9BE1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24368-25BA-AEC7-8BCD-CE02DCB49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30FA8-59E1-4827-8A53-76D69E104A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B903D-C172-1FEC-2404-00DF3FD32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021E6-E79B-AE9F-76EF-1B588EED2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E09A1-7257-4164-AFCE-BCE09FE9B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0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714" name="Picture 2" descr="2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739" name="Picture 3" descr="23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2024-03-10T04:49:22Z</dcterms:created>
  <dcterms:modified xsi:type="dcterms:W3CDTF">2024-03-10T04:49:22Z</dcterms:modified>
</cp:coreProperties>
</file>