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3C5C8-79DA-F623-F843-077351D11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402DA3-FF9F-00C3-5C90-F900B277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5EC83-9DBF-4E31-3FC1-1F8F9579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967F4-A0F1-D9E7-A39E-CFC18BA2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265F9-6268-83B1-E5EC-8A2D1CEA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4F02C-6B00-A52B-9DDB-E3CF3AA8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DA2EE-31F7-2222-5B25-0B5B5359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7C78A-8DE9-C5A7-EC20-760FB9DE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51F06-9A87-10A1-2B31-2C50D2BA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F1B63-9DD8-8251-1E52-AE317DCB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0525A-9C24-868D-4290-078F40042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1BBCB-EC38-1E00-CC06-645887324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607C5-5229-5AE1-42AA-B941F50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2CA68-AF11-68BF-D14E-2EA4228A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62E0A-FF39-A18F-E994-589CCAA2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0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ACB53-913E-786D-4AA8-68506EA4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74131-FBAD-1A8B-90C0-BCC2D295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DE4F8-B7FB-C6FE-86AB-30972347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BB860-E9EA-F028-F755-0EF237B9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B9AD2-4F55-1FE3-A421-93650958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1373B-BA25-C02F-26C2-12AFEF17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9C5D4-0AEF-98AE-1123-72D1FE6F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49CF7-0DA9-875A-52EF-EBA57127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5C1C4-4C37-9B24-A37B-CB1F2B8A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7B4E9-D0EA-0860-1258-7C2602B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80695-17A0-5C78-E332-4E514200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0AFAB-7DA3-1950-1ECF-A3CB415E9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97816-132F-4A57-DD86-D6B320F24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D9BF5-0BF5-9038-C7F6-FC5B466C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C180C-25C5-4995-E0F3-83080FEE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B470F-ECB7-8D63-181B-DAD5081C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670F9-DD72-3297-76ED-E5784E78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39585-0D38-CAC9-443A-D125BEBB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5AD57-3685-C914-AA84-49188BC1F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7B9ABE-B4D7-AC8F-ECD1-5FE1CE2B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F6E285-362C-2994-3BE7-19E413783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F5B133-BE2E-BFDC-99CE-CC3520F2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CD52C2-D8BC-4B41-5787-C0CF2A47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C32FBE-7C23-1723-0FCB-1714768D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5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23C88-92FB-9032-F57C-9034E747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870D30-209F-B687-8CB1-57BD4A94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174EC-80C3-06DC-3AAB-8DA437DF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085B4C-1023-7939-0692-5D1A9334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126DED-6290-3EF3-8522-A58A1A37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2C3344-68F3-87F1-22D8-E6BB37A9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BB6727-7155-91FB-2053-3056E10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69583-CD0D-FCAD-6B60-E3707396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42E16-B3B0-D982-BA38-B766DC2B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F20474-AE96-C397-C39C-522A6EC21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E659C-8D07-73D0-7165-8B9AE87E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4C90B-59C1-6574-EB12-8DCF58F0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7AC59-6FD8-EE53-25EB-BB8DE439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E109-5F38-3D25-9CB6-5A056FA0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0FFBF7-A1E9-168F-D312-4EFEFFE6D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CBDD5-9DF8-9CFC-E6FD-F9EE1D6A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D2138-F6E2-08E5-5FD6-0588931A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40DE5-B986-66C4-4B77-3EC7073C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E6BDF-F429-C2B7-E9B1-3CC84A78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029AEC-50B3-5B11-8FE6-8E9EEC03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B5730-47D2-745D-5166-54FC79EA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41A64-836E-E4FD-73CA-08D0A38A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58BB-A520-48BE-B0D8-B4D6EE918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13E89-E850-2324-AB51-0DCDA5D14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B2430-E4F5-4C3C-8F0B-AA9257E53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B0BC-C1E3-432C-846C-E4274C0E0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 descr="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2024-03-10T04:49:43Z</dcterms:created>
  <dcterms:modified xsi:type="dcterms:W3CDTF">2024-03-10T04:49:43Z</dcterms:modified>
</cp:coreProperties>
</file>