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8DA48-3BF2-BA41-6D33-8020A3893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606D91-4F0A-8BE7-99E3-1C34F8E08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28A77-DF5F-1D66-9627-24896202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9EE65-C2A7-8D4C-3A82-965249D8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57C1E-0E63-81AF-5232-338F57B3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1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7386C-8901-467F-D794-FCF96018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AF3633-C7D2-7AB2-51D7-0F8A65B2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67845-1472-38C6-C4F4-E62F9C1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C091C-19EC-34C0-61D8-297DBAD7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FD7AD-DB1B-5707-29DF-84593B81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5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A52884-71AB-15F8-113E-24E3EEA53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348BC-8C85-467E-E120-41A6BB676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A093D-1EC5-219F-CB6F-2626E62C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666D3-6F31-63B5-C6B8-5F3C4726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70C84-DFDB-0F95-2434-1A8D26A9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1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7B5B6-44BE-E387-49D0-8A49B350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50B18-28AB-7348-6C51-F0680700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A8792-78C4-C408-7E94-3539159A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88216-BDAD-53C3-AA91-EE6FB23A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E2290-C094-B0DC-FDE6-C08C2A90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0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AA02A-ECC8-0847-D4BC-9F3FFF2A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E7E5C-A168-3172-8B22-136989D6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400D8-008A-61DB-6FCA-151FCD18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5B8B3-ED90-11D8-4ADA-38655C22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AAA65-8440-EEAF-A7F8-4E2259A5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6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4497D-C127-119B-D422-7B83BE9B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630E0-D792-E936-929C-5B86EB338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F7C350-3F1B-246E-13F8-2F5661B5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F3620-CBDC-EB9C-262F-A993500C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41C0E-7AE8-798A-BC16-C1E38519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C14FD-E395-F28C-7D2B-79DE93C2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F04B-5147-A216-2C9E-816779EE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D8D27-D984-1D14-BC84-F66D1F6B7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3B73C-C183-A14C-DF64-F2E0116F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2F87E5-7542-F681-B142-D9DBD2268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D957D-C4F3-B9B2-16DE-FDE1F495C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1B1D99-0F09-F943-CBEC-851E1697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4E47D5-173A-BBE4-9553-F1CA5E4E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D19A2D-AE8F-F003-5A5F-BE2BE97D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2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D3D8A-E68B-44F4-F7E8-78D3AFA8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CFB05C-E6E2-6350-FD1A-387B513B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B16EBB-676C-B8BA-3578-300E06D6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A90FA-CF53-5D9A-C1C3-45A5B42C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1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27337-FA69-2BAC-06A1-590C00F3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4C518A-7605-32AD-FC12-D0D3335A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7AED3-280F-D78D-9E8F-5F06F000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30569-7DB7-9CF0-9FFC-6B4F76C3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40079-4996-39B4-3A30-980AC7F4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235D1-DDD5-7C44-5665-37CCAEC5D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5FA6BF-6E9D-A329-DF9F-D10B7764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5055EE-F82C-6C65-1F6B-53B6004E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D0C29-FB08-379A-B1E7-3F46BBAB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9D405-4E97-0E33-FF0E-5DEFB9D3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89475-24C5-C8A0-AB04-474AB33A7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AE25AF-B8F7-046F-C35B-25E07C09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36242-13F6-08AE-7C3D-271CA805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43B8E-458E-2D45-729C-B3264C1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971B4-1BF8-39A3-2459-082F5BAC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B8E3A-14EC-8F43-4401-085CDFC9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6C319-CF8F-5A70-DB33-5E3342D3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DCF3B-939D-E179-5D88-5DA4886F4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4B19-B3D7-43DB-A334-6295B15DC8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2D3D0-FB03-FAD1-B2FF-AF8007424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D3A3F-AD1F-0E39-D873-5EB53A4AB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9BDE-0D9C-4EBF-A954-450AC4B9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7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 descr="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2024-03-10T04:50:05Z</dcterms:created>
  <dcterms:modified xsi:type="dcterms:W3CDTF">2024-03-10T04:50:05Z</dcterms:modified>
</cp:coreProperties>
</file>