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5C6E-C76C-5863-9BD3-EF0960CD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164A4-6EDE-2345-752B-DD792C34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A6A14-6226-BA8B-2F90-7B7FA6E0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6ED4-1572-F1BF-AA96-C84F06B4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8F9A-80A6-E728-FBD0-CF2C1ECA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47BE3-CA8A-7C1E-4ACC-F1E7CFA8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E6037-E299-3D8B-4990-D894D77C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C84DA-A124-8A2E-72EA-C9399A63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BFFF-0DBA-C104-761E-8A008612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569FC-4270-1D50-9598-DE0C162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368FE-7988-E6C6-11A0-803445634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75DC1E-88A9-014D-E201-3428C016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D1981-2BDE-70FF-9F1D-1CCB979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55573-1BA6-582E-F37C-417BB2A1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A229-3193-E8C1-8E63-B0CAAB15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2F01-4756-4C50-443C-3C35D6B2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FB03C-3360-0DA3-A0EE-47AEC51C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FD9FC-EB19-E811-C69A-EC565DCC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94300-6A44-FADC-4830-88937053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CA20D-F949-FE5F-7EC3-389632E2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DD0FF-F2BC-1B98-58F2-6175438B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97A4E-68E2-692F-C1D9-FCAAFD4F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CA43-0073-7280-103C-8D636139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1705-F80A-6A31-506C-D552D782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99D1A-F8F1-FC75-95C6-B9834AE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B9EC-5593-E4EE-37F3-AD34B69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41311-4B82-3518-D58F-781CD3DB4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BF111-6621-17CB-9A1B-93AAEF42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8BF75-3639-8C42-A8A5-C2BF393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5C26C-6A2C-A0B1-A259-1D77115B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9322E-9CA6-A41C-8C26-EEC42B5F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0D9D-D8EB-4D49-1852-285BF4D2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8F8E0-E664-EBC3-6D64-E3FE1A7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BBE66-FD85-0F14-3846-5A255050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7D8366-07A7-CB50-20A1-75C84053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02D92-4F4D-78BE-0E5A-CF79F2B5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7BB61-5DFE-2843-8FDE-4036396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06B774-C562-2E24-BCB7-9A3556A8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88D6E-B3F0-E12C-04C2-02DA7118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C3340-55DC-2CF6-0D77-9484AAF2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1B790B-4C35-6DC8-2B11-94FCBAAE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4B33B-EDB8-14B4-3872-18029068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9EEC8-F5F0-EF74-499E-C42429D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7DE26-83F3-9C1C-04F0-4BC2B2F6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123F12-CA3C-200D-5A45-BA00DF6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B50B8-EE5D-74D8-1D3C-DB36BA0C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3968-22F2-EB70-1444-83D9C2A2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567F4-0250-F511-CBFE-03DFCCDF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5889A-5C1F-729E-F173-FF3526AB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770EC-8F39-52DE-9748-6FCBC966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01B71-8D2B-64BA-4D24-5039D838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20983-839F-6674-793A-C0516A6F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E7D92-0063-F8DF-886C-E8E84F42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C4365F-5359-9835-27E0-22CDB6570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E19FB-9117-1F34-F4ED-5895D10D0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54B67-35D4-6CBB-05C1-A9633B50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A397D-15B9-CC2C-5432-F191E6AE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0D9A4-DF0F-F7E4-DD60-E0DF9EE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DE244-B8CA-7798-6AA3-309E2720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EDA8-F606-5251-0068-7ACB8D61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93B43-4B03-ED07-9C91-409FD3B0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CB4C-8189-460D-B864-DED9DB20B4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D86B-88C2-017D-E547-882528D1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8E91-6D39-7302-E97C-C9AB32B4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CD70-36AD-4D5C-9D6D-ED84A0ED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3" name="Picture 3" descr="2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2024-03-10T04:50:38Z</dcterms:created>
  <dcterms:modified xsi:type="dcterms:W3CDTF">2024-03-10T04:50:38Z</dcterms:modified>
</cp:coreProperties>
</file>