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F4C30-6DFF-2BF0-DA87-88534809A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E44C3D-F4BA-BA82-970B-899B7FD24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DD366-6215-55C0-AB73-D7342E9B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D2A-C01A-4457-AE09-7ADB6E15D8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FA3A-56E1-C2B1-71BD-454E148D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B33B0-91BC-6DB7-8DE3-12EDC72A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3AC2-DC51-48BF-A13F-CB385D88E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3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66210-6917-416E-A8F5-9F2550CF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E0DC1-790F-11C1-C7EA-D07FC111A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4A4BF-CB4B-E595-00DF-96C57D84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D2A-C01A-4457-AE09-7ADB6E15D8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13754-39E4-4887-27F8-2C8D55C0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B6BB4-577C-E5E0-E676-CA6A8B85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3AC2-DC51-48BF-A13F-CB385D88E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4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EE13CA-F843-D67F-0777-A535B9972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E8558-5F42-7849-2FEE-8CD49349B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2729B-3C62-97A3-FB34-0963573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D2A-C01A-4457-AE09-7ADB6E15D8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C967C-D3DC-2AD8-773A-5A7F5FD4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2F7DD-7AF3-F6DA-7DCF-1A573834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3AC2-DC51-48BF-A13F-CB385D88E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50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4F948-36C9-2A20-AA76-342BFB42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D684E-017B-7985-D2B1-D4E96557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D9064-5ACE-FC5B-039A-FE192C6B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D2A-C01A-4457-AE09-7ADB6E15D8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84C3B-22AA-8A51-9F94-87D59C95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ECA20-F9D8-4C9D-BFC0-B54BCD9A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3AC2-DC51-48BF-A13F-CB385D88E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91EC4-5DBB-153B-F45E-B0ED157D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D6938-ADAE-89FF-6411-4FE8D13A3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ED87A-33EC-86E3-1F13-E8142CCE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D2A-C01A-4457-AE09-7ADB6E15D8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0FDE5-57D8-16BE-480C-A5B10E20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7C3D3-3DCB-4AA3-1D81-716B7438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3AC2-DC51-48BF-A13F-CB385D88E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D0AC4-2D33-CC84-AA64-E0A2B83B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20340-1363-8818-6EA0-E96BF798D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7316F-B318-34A1-FE47-AAF92124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364F5-578C-101D-7088-9E3D5FB0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D2A-C01A-4457-AE09-7ADB6E15D8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5134B-EAA9-2E63-77AF-DA36AD0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950414-5359-D70B-2293-8871C321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3AC2-DC51-48BF-A13F-CB385D88E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1C5CA-BE6A-E2C8-59AD-91E2BDD4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7C444-147E-B47A-2233-55E9FD149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E76E99-FA3D-F754-5637-B93F756A6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78A732-C94C-8227-49E4-02988894C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2CF6C7-D471-3F6F-16C9-57CDD755C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ADC663-EF60-3DC5-CE37-BB159E37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D2A-C01A-4457-AE09-7ADB6E15D8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A5D1BF-A1ED-1801-BDD5-149AD33A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DD7E3A-49C2-CB9D-E14A-2DFB777E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3AC2-DC51-48BF-A13F-CB385D88E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86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DE780-813B-B7CC-05F3-5CB24B56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34171-35F5-38D5-EB5F-96969AAC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D2A-C01A-4457-AE09-7ADB6E15D8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2EC738-3D13-FC1D-AE55-8DC643FE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B0B42B-A790-073F-AE2E-8114C17F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3AC2-DC51-48BF-A13F-CB385D88E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8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421609-4810-0B6B-3EAA-7638904D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D2A-C01A-4457-AE09-7ADB6E15D8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DA8E76-5325-E145-ACFA-18E2236C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883B75-2D56-E0D4-54E4-75DEBBC9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3AC2-DC51-48BF-A13F-CB385D88E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18A0C-0053-89C5-6FF3-534EEB3B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EEEA1-B069-CF9A-548C-6A9AD348F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58B426-C1FC-36F9-AE0C-F5FB62396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7DC95-6743-7CF7-54C5-0E7E3040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D2A-C01A-4457-AE09-7ADB6E15D8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BC7699-5C8A-2EC5-FFF2-135E51BF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D6CADF-0327-5520-F7B2-43B21C16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3AC2-DC51-48BF-A13F-CB385D88E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6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98C45-7911-B480-23C1-38BEDA19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025E1-2FBF-908E-7DC9-D2262CEED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7CAEC3-2395-D220-0222-8657C486C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816980-D057-AEB7-496D-56669B97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BD2A-C01A-4457-AE09-7ADB6E15D8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38D0E-0313-7130-A9C7-BA51D1EB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7390D4-AB5B-CCDB-08D1-B36409F8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3AC2-DC51-48BF-A13F-CB385D88E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0747C7-C958-E4D2-C15E-E841F77A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D0927-AFDA-C615-22E2-8D48EC1A4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2870A-5B43-2D57-6B01-F750F9A8E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1BD2A-C01A-4457-AE09-7ADB6E15D8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83FF6-AA9E-7C45-4DC8-FCBD3C17C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1D37B-F539-6D7B-FC07-6A486FE5E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63AC2-DC51-48BF-A13F-CB385D88E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06" name="Picture 2" descr="2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931" name="Picture 3" descr="24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2024-03-10T04:50:48Z</dcterms:created>
  <dcterms:modified xsi:type="dcterms:W3CDTF">2024-03-10T04:50:48Z</dcterms:modified>
</cp:coreProperties>
</file>