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581D3-5943-4A80-5093-4F5BB01A0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6E3FD-5590-EB5A-A867-ADAD6202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78699-1EF4-12DD-5D4D-55484570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95478-C7A4-CAC0-44C4-F67E81D2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8B9C6-239A-4EEE-9030-15B776DD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63C9-8A8A-6F9B-811A-A5F8B530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E75FB-CA41-7A97-3FA4-E712F50D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385A1-F05C-722F-35F4-8D2EB155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C2CD1-E775-CF8D-6653-DF50F7A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5E12-C871-CE86-8002-AE22EFB9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61FF0-EF67-5D7C-AAF4-5CFDCEB6A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86A62-AEB0-985C-5812-A71281B9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6273A-4DF3-65B8-EC8D-95BE2E55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1AF1-CE8C-45EF-6717-E9ABECC0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4F553-9463-6D8D-0882-69B73646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331F-C4D6-F18D-DC6B-13B75DC5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B142-A6B7-2B9F-FFEA-9033299D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689F4-23E1-E882-1E0F-6AEFCC63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1C12E-0A0D-75FB-08AE-2BF8E992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E1368-1C4A-D652-9AF2-29DD9A24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8AE1-6E64-6F92-7FB3-C85E6815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E78B2-85B9-8E93-BC6D-51626E43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85778-314B-5710-B80D-943E1BC0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A320D-FEA6-CF2A-250D-69B090B5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B165C-E68A-70F8-2A75-82E102B9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CB677-9C29-17D8-F59F-D252A23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234E-F803-FBA4-D93F-908568B6B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E0F15-FFD1-A023-CB10-8CB9A662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821EC-EB4D-EE40-06BC-97A35184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93360-6343-D40F-F2B4-BC10BB4C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432F4-F7CD-4040-97BF-3A57C052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9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BD2E-4DBB-7DBA-1A84-3FFB08C4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80779-2925-61FE-5492-DED72F21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CC4C3-CBE5-EA19-38FF-1F452819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691DC-64C3-74D6-75A2-A3D6D0E14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3A0425-E8BE-A7BA-E489-4B33391D1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1FB737-3032-F398-5F0D-DF685A7F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2CB0E7-A998-7652-9AC8-9817E357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31D754-614D-6327-8E2D-9FD8B2F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62F-61B0-4A13-28A4-8F046EA8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64FA6-0E39-3E5C-FE42-197733C9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4BF8B-2023-DED4-B631-FC7D5488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D71D7-250C-9D32-5CE1-7B06B18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7617A5-E00D-576A-6F17-52877458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E0A23-FA0A-6AE7-D418-24C16B42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AC0AB-CB12-8CEE-3C13-AB904F8B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7D25-8A51-6E9D-B65A-2F85E516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3D7B3-AD13-7F2A-8E9A-290D1621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08C7-9E13-79C7-ABDC-97D6E02F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BB44D-50E4-1226-E956-71BB1EBA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55E64-55AF-AF2A-BC80-3D49D3F8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24606-19F6-B8D4-9481-44DAC278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A5F4-2A00-0F44-0A52-4D84D053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EE542-1A28-986F-7548-3C527E21D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4DE84-3198-16F4-1262-2BD06E04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C937D-6B2E-287F-BCF9-435F4C7A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26615-5E1F-C5E2-8A7A-26C8D826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0436F-4072-5757-B9C6-8DA08A5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9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87FB6-5FD9-EDDC-1864-5A4659C5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8BD64-BE3D-35F8-BABC-7940082A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9177D-53F1-3DC0-BEE8-9E4DB4149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EF59-E4BA-42C1-9EBB-36763EE1DF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55AAB-012D-E2F0-F475-16B475152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691D6-1228-9853-6D1C-273B0BFF5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0BF5-8722-44C7-A335-BF47C9101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 descr="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1" name="Picture 3" descr="2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2024-03-10T04:50:59Z</dcterms:created>
  <dcterms:modified xsi:type="dcterms:W3CDTF">2024-03-10T04:50:59Z</dcterms:modified>
</cp:coreProperties>
</file>