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B316-5D44-907B-B87E-E73569FA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769FA-FADC-B91A-06FE-9A45BB552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1DE2E-A5E8-1C77-AB18-1771EEEB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6DAE2-C3E0-A528-2A1A-7D57C08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1BA2D-CC21-485E-E20F-0EAC88A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6197C-144B-6349-D399-E42FB27B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8DA9F-93DE-467A-738B-3878DACE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46202-7288-BBDC-5B79-BD8BD346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2E8F6-47C5-0CF4-3899-7277D656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ADC22-1635-DC98-9BE4-8C84E03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0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3C2416-B655-E3A7-53AE-EABAB397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9EA29-F7B8-3039-23FF-3F494287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568FD-5134-90D2-9F94-856C2A1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B0948-0891-A972-FE6F-9462FD6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B19B7-1E8B-989F-2449-4825BB2E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878F0-7B99-FB8A-2812-AF6857D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FD13F-D30D-663A-2936-6FC406D2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EE82E-AA49-A989-CAFA-78A27031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5B949-81A6-5651-41F1-9DBFCFC5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8785D-6E8C-FAC5-E115-980FC44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147F-2B62-3397-5A09-485D8E36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FFA03-6E87-6AA0-6440-2A0128FD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01E7B-CF09-58FD-0B3C-C4AEF4EE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C39D8-C76B-4B7A-FB46-5848CB5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6D46-7C1B-6060-BFCB-59CE58F3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1B1D-980D-1CEC-C457-00ED6E0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635D3-0AC8-ED72-2876-790B3C605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1E3E8-1112-CADC-88E9-ECA94D655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F491E-7353-03BF-31F3-D03FE6E1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DB452-1765-7BA2-2A4A-C1664C58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22112-97F3-4214-5C00-CC83975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8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72F2-8D66-9F22-3C2F-C4F204E5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F610-7452-21E8-B208-D732A7F1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18409-8D98-30A8-9856-0880FA38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FCC52-6128-3EA6-CA1E-78E35301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33CBF-19B6-5B15-79D0-573D720C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CD1DC1-1205-25AA-A84C-956D0847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1F3A0-6681-A3D6-D0BB-0D3AA5F9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1A3C3-D6A6-BD4E-2BA5-7DCCA2E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75E4-1DC2-5589-BE8A-C05FF61F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440FD-4D87-7E69-C909-5C999C13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0F78E9-A7BF-5643-4FDC-A56B645F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3AC80-E767-E42F-16BE-D1252FA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E68F0-B5E1-355A-7BE7-3FE2AF1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2A784-4FC6-56EA-A381-4A1D8F51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C05AF-46E4-3844-FC29-5A6F677F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2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C5F1-D23E-7B1D-CA32-CB4429D5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0CA7D-F87E-4811-38C6-C2E890F0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D8420-F0B3-ACBE-8101-0B9C13B3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92C2D-21EA-01C3-A3DE-99BAC309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324D3-8272-6229-3A8E-01982E24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45962-1B34-B257-2B97-CE3961AE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7439F-47BE-9B0C-A6A5-98125804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69FC5C-ABF4-248C-A652-70E60E95E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D9441-21ED-6631-B21C-EFA42CB8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3D13F-201A-FDE6-C298-363E5B89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B2FDC-739E-4CA3-F483-A3772C7D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D1566-71F8-AEFE-786D-A2DC7C8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9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59F0B-29E1-273D-F428-39A51D26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D68F8-8C25-69C5-B078-E04BD2AE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E9C60-80A6-B273-65F7-03F7C5E8C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3034-8552-4ACF-AF64-2C047BA01E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CECF-D173-9828-50E5-25933BC1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73FE0-0CB0-EE9E-F51C-9CC7A7D8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99F0-8C91-4725-8329-A3EE0CE7B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0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2024-03-10T04:51:10Z</dcterms:created>
  <dcterms:modified xsi:type="dcterms:W3CDTF">2024-03-10T04:51:10Z</dcterms:modified>
</cp:coreProperties>
</file>