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5B6B-83BA-6822-E645-5231B169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E5C8F-EDE3-5F9A-6E0C-B24A4DE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5AC7E-E47C-0425-25B7-FCBFE3BF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D8C22-B8E0-227E-E71A-DEAA950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0660F-BB8D-294E-E4BF-0356113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0131-7C81-6689-E2D7-0EBEB5CB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5B03D-48F4-17D8-79E8-0B5A03F6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BC7F3-EBCC-5DCB-4160-77816C8E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E312E-FC63-BBFD-1DD1-B79422AC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97F4D-B5DA-1470-E034-CADF8AC3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1D4127-6A10-1553-BF2E-E3CE75380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A3A92-54D2-E873-7D97-9805A9301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7381F-987D-ABF1-F780-B5DDA51D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67C8A-5791-2803-50D2-6DF10349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CC822-C937-838B-DC34-2EE58108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C6A80-1C5C-F121-5FE5-CAC9309F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704D6-1350-181F-0160-A8768734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AF240-08FD-803C-5741-89E9308F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154EE-6B35-530B-3867-D1BBC45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B1F16-C520-9E6E-3752-5DE25DC0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1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5DBC-519D-D61E-7CA1-0AC37078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1718D-C3D7-2161-C551-199D6817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6A3FF-7BFA-42BE-089A-AC3EA61C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86606-6D70-687F-6AEF-FABC34A3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C1329-966B-A403-3D93-40F6134B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AAD90-4500-7823-022D-33800374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ADCDD-496D-7028-9A1F-057AB7F8A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AF96F-ADEA-74FD-39F8-1EFDDBD4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B9FEA-E211-B47C-FE66-3768F248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9FDE6-4721-6466-9CD2-6298C059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EC0A5-53CE-D1F1-04A2-B2154DFF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606FE-1CB5-6309-ECA1-3B625644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A8AAF-3349-FDB2-51D6-595DAF01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FE80F-ACAC-2718-EC9B-809A89BB9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884CE-0B83-4118-70F8-0E68B906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64747-D3B8-4AB2-C3B2-075C29D3E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175E84-70FF-E308-00F1-18B1EE7E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5724BE-5C22-0B0B-CFDE-48916E39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257D2F-8A99-A13C-CE2C-6EC6C3CF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56BA-5E58-7835-6D11-DCD8C6DF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2DC67-85A2-63FC-1E42-1A3636D0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CBBF8-AEAE-9534-67F3-4DB880A7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D60EC-3301-38C8-6D60-656B15CD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D946B3-BECD-ABBF-92AE-3A5B81FF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854DA-7C63-DD42-0E86-E2B14C1B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09E96-E914-B1B6-37BA-9BCCCA5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7CF6-53FD-EBC0-ADB2-641C59D8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4164A-B04C-F879-3232-EA56C244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817F8-B452-C6B9-6592-0789992C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1F13-86F3-E20D-00EB-F2E16950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59CBC-620A-C1AE-0872-B712A283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417B7-50BC-4509-C880-FAD5780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6ACBF-0F2E-F1C7-8E3C-3C6626E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CF1B1-9B9E-D4F5-F8DC-2DE9E7872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86FA4-B3C3-77D3-B2E1-E934BDE3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CFD92-7EEB-9E71-F06C-F6B2B96A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154F3-3384-9914-63BB-C9551DF7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86B3D-3FC7-87E7-10E9-FF9DA24B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336D28-6707-6B1D-0253-578D8DE8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13759-3D0A-8508-54DC-A0F96067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0C23A-835B-7EF1-CBAF-DF51178A7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2937-746A-4671-8235-C0C9959026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4FA7B-E8B5-F940-6075-B17440800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7B1A5-31EC-0734-D881-919966F53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50D0-DBD0-4D40-9645-7270EE2DB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 descr="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2024-03-10T04:51:21Z</dcterms:created>
  <dcterms:modified xsi:type="dcterms:W3CDTF">2024-03-10T04:51:21Z</dcterms:modified>
</cp:coreProperties>
</file>