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E561A-4D30-4382-FA73-6D982C08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679F5-6B95-762E-9EB5-D82F0DD31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A1959-E744-6786-6C9B-6CEA6AF1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BD97D-E225-3EAF-6372-4BF3EF57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180DC-473E-EF29-9E95-06AD4984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7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76BA-28D3-64E5-8D17-71110BC9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F737C-84F3-FFEA-03AE-4D181D6FD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41320-558E-3197-9CE5-41DDEE64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5C748-5A19-5F34-7BD1-68CC63A2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217F5-64F1-B87A-800A-8A9C4AA0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6F7E08-ED6D-3F47-1485-EC178CC4D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5EBC0-0A21-5E40-960A-1F969C8A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77146-99F4-7126-B124-5456F29E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CDD81-FB1B-E673-000D-4B2E8884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82D7E-A705-FC19-9A9E-AA932C9A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9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4B0FC-B993-0B1B-758F-7B85D94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99DD4-442F-A5CA-01E5-AF032C2C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CAC1A-F391-FCB2-B816-465CCA59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77A08-C3F9-78DE-07C9-2226F641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A6858-175A-3ADF-5DA3-2F2F1587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6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1AC87-4826-C521-B845-82C00216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6F592-3E5D-2BDC-6081-8EFDE2684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C3EB8-9B06-3945-3879-2229D305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5506F-EC68-1030-2EE8-D9B141C5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E8D39-7735-6429-6047-41BFF261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A4E76-5B71-2695-0B2C-A3014D85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DA91B-DB49-6A3D-2E2B-E01AAD7DD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C8D3D-DF75-76F5-21C7-830DCFFA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05132-4518-C813-6E7C-F4950252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CF83B-4897-4C2F-8C24-58E37C63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79AA6-36FD-5950-C0AD-33E50270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D17F9-B254-3CA1-7E13-29B12F74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8A686-4E81-761D-9229-95B9E876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F0AB2-C266-35F9-9990-736CF47C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74ECB9-E7C4-D0C5-B745-A57AA8989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E6627D-76BA-EA23-26B7-A448726D2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7002EB-0296-3CD7-7BF6-06112CCE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F43C08-F91D-90A8-F63C-43FC9CE4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CB2C81-3437-17CB-4D77-9ED05E98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2017-7C83-18F7-7A3D-C040C5D3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5E8748-7DDB-0D00-E338-5BC988D2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DBFC2-691C-82DF-8349-9421BCEE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DD132F-D28D-5C50-522E-283A9985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5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F55EDD-7AE0-C72F-221C-FC50E7DC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9FDCC-14B8-86DE-87DD-660C0E9C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65614-1769-72CC-B4F9-47045930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3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F154-989D-BA6A-4AC2-8836D988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5FE1B-72F0-DA2F-D705-0BF3158B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D5AE2-827F-F35E-6E9E-74BE8E6BB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C213E-0842-C8B6-5072-DA192C6B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31E70-778A-A3C6-B530-51B21C4C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9DF5-CBB2-8751-1194-555E9950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6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57F06-3623-CA5E-73F5-759BB109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6CE808-978D-958B-0A5E-AC7AF83D8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72871-B3E9-2668-FC81-6A6573A3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851B1-8C89-62A1-667C-D5619C63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60B94-BD2C-BC77-3E0E-44B025ED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112D5-A62A-278C-00EF-608805FF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8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5A3132-07EA-6304-CE18-2201846C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22F92-4DBD-DD5D-47FF-E0BAB816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E7BF9-8657-4253-D409-796EBFFBB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73FD-C718-403C-AE44-7017A3926C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73945-7CF0-2089-CF2D-893114D6D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EB4A7-D468-37BD-0CBE-AA49DE86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CB5C3-DE95-4D60-B16A-95571F97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 descr="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2024-03-10T04:51:31Z</dcterms:created>
  <dcterms:modified xsi:type="dcterms:W3CDTF">2024-03-10T04:51:31Z</dcterms:modified>
</cp:coreProperties>
</file>