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38DF0-044E-43B9-F42C-6827B2B81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64F9DA-C1C8-967B-3664-8E1151883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8A67E-7027-C793-6E5B-23906257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89B1-61EC-4530-89BF-D92D41071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10A2E-3038-E906-CEF2-BCE50488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59BB8-AD1D-6437-0EDD-56EAD6CD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668E-504D-4A2C-A1C9-4BB0304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46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B39E4-4660-0C4F-DFA8-2221E71D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9D3F6C-0ECC-7144-9BBC-68282D7B1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D7FD3-CF04-8354-EEB8-B32ADE62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89B1-61EC-4530-89BF-D92D41071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07E8A-E76F-D559-E507-29AD61FB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8A8BF2-41C3-AFDD-1972-C431C46B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668E-504D-4A2C-A1C9-4BB0304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61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257481-80AC-1A6D-7E6F-A5B4C8DFB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5C3580-B6D6-EF2B-06B1-B90AD3D74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188544-AECC-E98F-B301-BD871B36E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89B1-61EC-4530-89BF-D92D41071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E5A1CB-CF3F-4AAA-CE66-65464278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9A769B-A1A0-43DD-D3F2-6755B7A2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668E-504D-4A2C-A1C9-4BB0304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32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C381C-B8E1-314F-7556-C42EA0ADC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18297-E891-55B4-5788-44A9F7910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311232-A60C-3E82-B8CC-F7583197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89B1-61EC-4530-89BF-D92D41071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122490-E275-31A9-A734-E64D8FC6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9BAC0E-DDAA-381C-6573-252E1708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668E-504D-4A2C-A1C9-4BB0304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28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42B1F-CA75-97CC-8501-2FD0BF190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74AB5F-1110-484A-DB99-4B338D922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1F081-3649-A020-88D4-E2908BB7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89B1-61EC-4530-89BF-D92D41071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2184A4-E20D-E314-DE2F-950E10C9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36AA46-B93B-E64B-A3C6-7C1225B7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668E-504D-4A2C-A1C9-4BB0304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03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A22EF-34EC-ED54-83B2-3BB8CFFC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DC03D-FB07-48A0-FE9C-C1700B18B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8AA005-ECC4-EE63-4DF4-4247920E4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68FDF7-502C-B17D-559F-981529B9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89B1-61EC-4530-89BF-D92D41071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DDFC74-BBE0-D1A8-1B8D-57C4A949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44A70A-4575-8152-EBAA-A65B05BE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668E-504D-4A2C-A1C9-4BB0304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49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D1DB6-3DB5-089A-57D2-A2D385A8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B335F6-3772-133B-AFFC-2024CF675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D2737C-6E0B-89A5-1BC5-90FC2A549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370C08-0B05-A7F3-FEF8-5AA112203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505E1A-4D26-4DD0-E253-D78394AB2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A6FD9E-1811-40C6-EE19-2F6EFD70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89B1-61EC-4530-89BF-D92D41071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D00EBC-E329-CA85-19AF-51A080FB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36EB60-4331-E203-E314-4B9FA530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668E-504D-4A2C-A1C9-4BB0304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47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62F5A-9B9A-8759-2257-42DCA04D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A71D93-1CCD-B12C-8D78-E7E61F4D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89B1-61EC-4530-89BF-D92D41071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C00F9E-78E2-A920-792C-AF3904E7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2C78D5-9980-0443-25EB-23F6ED4E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668E-504D-4A2C-A1C9-4BB0304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52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9EE9D7-3B71-AE15-19ED-9D6218B4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89B1-61EC-4530-89BF-D92D41071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BC39E8-E5A1-7CE9-9767-5829BB2F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C21DC7-618F-CA85-3F78-2541CDE3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668E-504D-4A2C-A1C9-4BB0304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78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AA670-1ECA-7086-58D1-841C1D6FB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A8917-1AEF-306F-43D6-28843822C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2438B5-1441-E8A1-4273-8993BB336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8F28D6-D4EB-4B50-5811-2E8B35EC1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89B1-61EC-4530-89BF-D92D41071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5F7923-24A8-1A80-553B-69640E16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3FD38A-9E7E-6335-419F-8EC1A60C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668E-504D-4A2C-A1C9-4BB0304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04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8A563-6ED4-6DE1-1B38-37421740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969FFF-4F85-9241-1E66-5DE34561F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414EBA-E233-01E6-31C3-66D74296A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234F0C-1A07-30F9-A1B6-3C4B6A3D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89B1-61EC-4530-89BF-D92D41071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D56F18-AB25-F307-A097-276FAE33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55B0CD-44D4-B054-464D-C4576743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2668E-504D-4A2C-A1C9-4BB0304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24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B4AD87-173B-7A7B-06DC-0ABBA64E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88BE6C-AA99-7E74-B8FA-E2E13B184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2F2B0-5FA2-6E99-D8AD-8DD110C2A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389B1-61EC-4530-89BF-D92D41071D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730DF-D3F3-A5BB-69F6-2409E7B64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12AB83-2845-97E5-EC4C-EEF6367FF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2668E-504D-4A2C-A1C9-4BB0304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01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050" name="Picture 2" descr="2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075" name="Picture 3" descr="25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2024-03-10T04:52:04Z</dcterms:created>
  <dcterms:modified xsi:type="dcterms:W3CDTF">2024-03-10T04:52:04Z</dcterms:modified>
</cp:coreProperties>
</file>