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D4972-EB5B-491D-DC0D-A72153DE3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84E63B-A316-350A-19DD-33AD97C56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49D74D-4C31-2D47-6628-A39BBB998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CF11-8725-4D03-9F3E-622B1E1DE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8ECE52-ADA7-A805-B4AB-AAD0BB951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F77F7A-F87D-BEBC-898F-B790EED9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4810-DBCF-41DF-B543-B5F7AFC1B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40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914EC-7414-7B8A-E19A-D27BA572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D495CD-1270-A771-8D74-BF1FD1034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02551-8B78-03BC-C38D-BC0D89B46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CF11-8725-4D03-9F3E-622B1E1DE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48C8D-E22A-64FD-6EFB-37CCEBAD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FA086B-33D3-BECC-8D32-D9D5BE67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4810-DBCF-41DF-B543-B5F7AFC1B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44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155194-7F9F-4246-FCA0-CCDEE28DA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2AF619-DDB2-98F1-7619-B881E2591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A6A93-36C3-382E-7957-295B6D84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CF11-8725-4D03-9F3E-622B1E1DE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73762-8BBD-1164-5065-887F99B6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601AD3-69B1-5D17-855C-4EFCD876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4810-DBCF-41DF-B543-B5F7AFC1B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16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8C826-613B-1A03-01C3-0C11D35D8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AD2BFF-A09E-1F0B-8A24-FD5AEB6B9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1C0C8-A648-8CD1-92BC-0C23B6C7E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CF11-8725-4D03-9F3E-622B1E1DE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0AFC27-B9C6-D3C5-1722-F8E4B7AD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E25F2A-8ADD-51D2-415A-B87FB6B3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4810-DBCF-41DF-B543-B5F7AFC1B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07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956F7-A5A2-4222-6544-170928514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FFE619-C374-DF19-7892-037AEF18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92A2BA-1069-5DDA-2C23-DBC69E13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CF11-8725-4D03-9F3E-622B1E1DE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44731-2370-DB5B-8BCB-1C186C003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D4655C-785C-1FE2-38A8-BB18E720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4810-DBCF-41DF-B543-B5F7AFC1B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5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7C877-4859-AB1F-21F7-7DB83262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138A83-3C2B-D4BF-0163-63647FDDB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CA2757-E8E0-895D-FE7A-69B133A43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1EFEDC-62A6-6260-6101-5F3C0D79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CF11-8725-4D03-9F3E-622B1E1DE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23A448-007E-41A8-5D4B-D8B06B05E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014F35-429D-F5F5-1F21-31A955F1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4810-DBCF-41DF-B543-B5F7AFC1B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92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077F6-7D1B-9532-E0E6-47D8C1482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A4F442-35B1-C511-427E-1BC5A16F1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B6A0A9-2946-EE6F-41B2-B2169B3D8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78228A-A1AC-B46F-C08D-E1C974348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E2C49A-173C-E688-0B9C-BED946F2B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8EB481-737E-5190-A21C-9F539856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CF11-8725-4D03-9F3E-622B1E1DE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A6F190-4187-ED45-43D7-F33B0BAE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958BC0-9569-18DC-18D8-14799C9B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4810-DBCF-41DF-B543-B5F7AFC1B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78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CA235-6885-8BF1-B18A-4FC53AE0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87CD65-6029-85B5-ABF0-F54D028C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CF11-8725-4D03-9F3E-622B1E1DE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BDF46B-0638-AC3D-4FBD-DC088137B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051114-6B0A-6F0A-F4FD-55FB1D8B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4810-DBCF-41DF-B543-B5F7AFC1B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78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AA75AE-B5C5-8F2B-11E4-A3E55EFC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CF11-8725-4D03-9F3E-622B1E1DE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49A6EC-EE13-36BF-8D3C-4AA3C8F1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D4F8EB-575A-C33E-5A00-4C30E58C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4810-DBCF-41DF-B543-B5F7AFC1B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11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81CE0-527E-53E6-9944-EF4C55BA3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AA7AD3-37AE-0509-0E46-BFED6AD71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151923-DA34-9711-0B76-A37B1D88C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655512-56A1-998A-E6A0-787CB892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CF11-8725-4D03-9F3E-622B1E1DE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ECD0D0-05DB-334C-138A-FB6442F0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8A34A6-6D4F-F310-21C4-1116A8E6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4810-DBCF-41DF-B543-B5F7AFC1B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85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F2EC1-5115-EA31-3CC6-66DF059B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45558D-F2BD-69D7-3F7F-F0542C0C0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CC0724-6759-C6E2-AC2A-E27564872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3129F2-E809-E613-D8E0-892AC017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CF11-8725-4D03-9F3E-622B1E1DE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7CB06C-09C1-D5F8-32DB-B786EC13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A67AA4-ADC6-E424-C6D4-61099B9A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4810-DBCF-41DF-B543-B5F7AFC1B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97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68D38B-C5B8-7C38-5789-F189CF8A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081DF-8A85-D919-B956-73A1F4E1F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1185A-D333-B2FB-C190-C645AD17C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2CF11-8725-4D03-9F3E-622B1E1DE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5C5860-4662-4911-6C00-CBB17DF39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AE9F5A-3E99-6024-C9ED-A8410C79F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04810-DBCF-41DF-B543-B5F7AFC1B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70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098" name="Picture 2" descr="2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2024-03-10T04:52:15Z</dcterms:created>
  <dcterms:modified xsi:type="dcterms:W3CDTF">2024-03-10T04:52:15Z</dcterms:modified>
</cp:coreProperties>
</file>