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7203-EFE3-1AA6-0357-B17E91FA8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336BE-5ED1-5750-8AD2-6E5B6B608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314DF-BC27-8E28-61C8-2E5CCCFE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C65C-CC4E-4410-A8CF-45B0C53D5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46CDF-8DC2-DD52-4FF5-4EA131FA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B478F-BB69-B58F-F940-E0060B77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1DD3-708A-4631-9339-B2D9042C3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2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9C939-66D4-3E64-1184-76B8CB1D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1FC29A-5CEE-0AA3-3573-D4DE3F758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51A7E-C2F2-0691-A236-195A3B8D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C65C-CC4E-4410-A8CF-45B0C53D5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FB79F-8418-63CF-8120-CDD0D008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9D6BE-3707-E75F-D6B7-E528D73D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1DD3-708A-4631-9339-B2D9042C3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8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00933A-9A61-AEB5-EF14-25CE80DE6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2687A1-6F4D-AF89-3E57-B0005C089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373CD-1A12-7589-53C1-3150D67B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C65C-CC4E-4410-A8CF-45B0C53D5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2C728-66EF-EF61-5AEE-FD9985AD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9198E-F875-D610-D210-8CF288CA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1DD3-708A-4631-9339-B2D9042C3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1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8A24F-4045-91F0-0FEE-CF695CAF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E98A8-E102-E54F-1EE1-5C269974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997E87-4F2A-6DD5-4405-D4E2D6AE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C65C-CC4E-4410-A8CF-45B0C53D5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42E76-055D-E359-E1F2-1B03569E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C87B7-A6F3-FA4C-E5BA-14A96171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1DD3-708A-4631-9339-B2D9042C3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6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CC0C0-2B78-1613-DA61-1CB65B21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6A71F-8FB0-B272-3C6F-0A8B1E7DB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2F409-DEE2-331F-04B1-D7EEFC09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C65C-CC4E-4410-A8CF-45B0C53D5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C25EC-9BC7-C2CF-7679-8B44C78D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E1597-6176-6B55-FB79-2C322996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1DD3-708A-4631-9339-B2D9042C3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1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C9ED3-3B34-812A-F355-4C5150B0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13190-7DEF-2B05-B477-1D4AEF0AB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41547-A452-AB97-CB60-37CACE631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0D3690-3FF6-E0AE-174E-DAE620DA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C65C-CC4E-4410-A8CF-45B0C53D5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91757-DF9C-B803-D144-6DA153D3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5BB86-E1C1-319A-A596-8B594D0D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1DD3-708A-4631-9339-B2D9042C3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35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E74E2-8100-1EC9-FC55-859BCCEE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9DBB4C-D498-69C6-0E89-A268AC09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F95BD-D040-B57D-72BD-2C9D10837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1019A0-1848-DEFE-7A35-873364D9D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5D2059-687B-2D56-D7F6-E0D2CEDD0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916ACC-5A0F-8901-8460-15BFE098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C65C-CC4E-4410-A8CF-45B0C53D5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1C3CDC-6BAE-638D-3FCC-786FB120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D31BB6-3EF3-2D63-B7F3-B8D15A66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1DD3-708A-4631-9339-B2D9042C3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6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A561C-4CFA-1C68-5E9E-CBCEB9E9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E63C1B-EFCF-9AEB-251B-89630E63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C65C-CC4E-4410-A8CF-45B0C53D5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97CF5E-C425-CDA7-DF56-F167E2ED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81E61D-7301-070F-D541-C67ABF88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1DD3-708A-4631-9339-B2D9042C3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79EE5-ACCD-2A51-8FC9-AF922CF0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C65C-CC4E-4410-A8CF-45B0C53D5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AFC747-918B-1BC0-76A9-ABCD4AD0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042A3-BC47-0CF7-BB0B-1CE96BBC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1DD3-708A-4631-9339-B2D9042C3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2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3C2A9-B3B7-3474-F0F7-0F216660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F9E66-55DB-E0DB-8234-B33FB281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AC0B08-AD7D-75E9-CC4D-419F51B56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7C779-873D-B233-0B2A-C27B77BA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C65C-CC4E-4410-A8CF-45B0C53D5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4EED00-5D85-D6DE-C2C4-D30C64B3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695F60-B7AD-C6C1-F20B-8E455BD4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1DD3-708A-4631-9339-B2D9042C3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7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C9F8C-6104-97B4-0FA7-4ACC70BD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E82BBB-2CF7-C2DE-456B-1BC4A981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52F1FC-8A04-61D4-2E76-E1558362B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5C7E5D-BBEE-92E0-5ED3-656421D6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C65C-CC4E-4410-A8CF-45B0C53D5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DEA3C2-28A6-D9CF-0059-B65EAD86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250F8-7479-EAB7-8F47-3EBEDAC5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1DD3-708A-4631-9339-B2D9042C3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7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63C208-7BDC-1867-8CB9-6B9A4DCF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4C82B-6628-02D4-6BA5-1E7AADCFF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2E1E1-319A-80C6-5254-57140B337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C65C-CC4E-4410-A8CF-45B0C53D51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EFFF2-22A0-9CB5-F377-31AEF904A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92236-CEF8-720C-4635-F4C9BBC6F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11DD3-708A-4631-9339-B2D9042C3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1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146" name="Picture 2" descr="2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171" name="Picture 3" descr="25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2024-03-10T04:52:48Z</dcterms:created>
  <dcterms:modified xsi:type="dcterms:W3CDTF">2024-03-10T04:52:48Z</dcterms:modified>
</cp:coreProperties>
</file>