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A0725-74F0-D9FB-1A89-520EC573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1CF7C6-7BF6-2553-0A17-65A6ABCE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038D9-7951-EEA2-838D-D44838E2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B942C-2B94-B462-703C-35958627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D066F-D4AC-C575-1F4B-6BC3E2ED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8EB2-B88E-2DD4-FEBE-79D1CF7A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3F13E-3CF0-A4AF-D5E6-B44CBF02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5FFB4-567D-2924-274F-82DFC7E5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9C23C-95E9-7AE4-D3FF-D22E3E31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DBBFE-2CD3-6145-31D2-19289AE5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F565B7-EC4F-CE3F-E2B0-211E804F3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44B9E-3FF5-4EF4-CD2A-E363E3D2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D8C5D-3BA3-FE3D-6C14-7701B0CE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5609A-5C93-6BDA-9CD0-321EEA81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4E085-394C-0B7A-CE6E-BADE4F08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183ED-AC51-089B-6EDD-4CF0CF82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F0CF3-D570-D8FD-72BB-CD90722D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3C179-A17D-E4E7-3024-C72748EA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3DCE2-28F2-755A-3F37-7E95B5A6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D603F-EC75-8BEA-9A54-3D0D612F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6D25D-8745-A1E0-B040-ED3331EE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6D807-4F14-9A70-E236-88AADF5B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1A244-9AFF-1A4B-8924-30C7DE68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4F73E-A09A-EB28-2121-A27233F6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C8761-5AF7-FAB0-17C0-99162056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5D76-0671-DF7B-D52C-0E177C58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91964-7EAC-5F27-027E-942C3FCB9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33F35-DEA5-6337-393A-E9428C4BA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2B607-4EC4-DBC3-24F8-86CD516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44528-9E6E-C04B-7DD2-28330EE3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3F566-48D4-B922-C8F4-C1B582C7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AA1F-31CF-7B13-D87B-8CCC1AA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3E0F5-B93F-E41F-ED7D-0F88BCD9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FADB9-BCC2-7C11-8844-18CFF7AF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8AEFBF-F52B-EDDF-19C9-5C7B0B9D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46BFD-46C8-3EC4-4145-30113F1A7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302E3-0985-DC5A-DBC8-120A0911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A63BD-700E-BF26-49D7-F0B40B62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5F4C9-499F-36BD-0224-C4A307A6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517B3-6608-44AA-3477-833C99E2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789181-1331-0823-0228-BF327872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8336CF-E787-4615-119C-E53A8CC0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21C693-9BA1-9E02-69C3-5D25E09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CDD72-3FBC-2CCE-A8EF-6578F32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FAE74-E078-25FD-0338-274D2EB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9BB8B-6CA5-7F3D-BC05-7B185258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ECB0C-5507-65B5-8203-7E869F22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2329B-28F5-2FF4-9E59-41B8079A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D7C16-F72B-510D-0B6F-6F90015F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D2FD4-A576-D718-FFE1-05A32E45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D5F3A-0908-3A68-FEE7-C3A19B0C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28106-374A-3FE1-89D4-8EFBB52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6DC1-C575-67FB-91EE-146BBF4C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B38FF-EC9E-21B4-FCA7-731E8580D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4EBCF-F93D-AF9F-2D4B-79A816543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99036-E709-DA91-891E-0337BC47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C7E39-20E7-AED4-417A-7BF6F93C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A3E55-A80E-61D9-813F-33A4F702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1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DD2396-41A2-E3BD-325E-2B8CD349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D2F61-47FA-4F09-868D-1C2BCC25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5B2BD-0C79-D280-EAB7-8B38410F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E5C0-0F85-4A01-B6F5-4A7DEC14C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9E130-4FB7-C8A1-0E53-1FD48FDE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0E929-7753-5606-B2B0-5DAC6871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E7C7-148B-4D8F-9251-0753C98D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7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2024-03-10T04:52:58Z</dcterms:created>
  <dcterms:modified xsi:type="dcterms:W3CDTF">2024-03-10T04:52:58Z</dcterms:modified>
</cp:coreProperties>
</file>