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D4A2-9761-28F7-E8B2-B6B557530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EDC96D-F71A-8565-1493-0B3286E21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7AB40-1883-8056-81B3-956EE923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10EA-5C49-4515-84F6-13B785860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3A61F-EC19-84C0-B921-B1A5EF6A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CC19D-0099-E76A-3239-95C4C702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75E6-7B08-42D4-BAFD-3EF7B2173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1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74E61-F032-7EE3-F8A9-2242617B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D20054-877F-D9EF-24D6-769E2C798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05FE9-8144-0404-04DB-0EC1E864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10EA-5C49-4515-84F6-13B785860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0640D-A9BF-020B-BB2F-5BD22AFC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5C789-43C2-84CB-A449-58640665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75E6-7B08-42D4-BAFD-3EF7B2173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4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148512-EFC9-D3C1-7A31-FA1EAD2E5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D496BF-85C4-D533-230A-28CD3CE33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F8868-5823-DE0C-BB09-67C4DC1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10EA-5C49-4515-84F6-13B785860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C76CA-37B6-DAD1-9626-EAA4FCEA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9F6E0-9638-8C45-9F54-5C073586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75E6-7B08-42D4-BAFD-3EF7B2173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05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649E2-EFA4-31D5-6996-F2E2B957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839C0-A416-DEB8-C16D-04D511BCC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BD9C9-68A2-22C0-AB80-66817F09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10EA-5C49-4515-84F6-13B785860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9D5AA-DBE3-2502-A27F-7413368B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901A3-6AF5-07A5-BC4F-8C57C9C3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75E6-7B08-42D4-BAFD-3EF7B2173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99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B7EE4-F139-B145-41A2-F5F6CA94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F9BEDA-F556-4230-D139-A225A22C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97888-BB77-774E-2678-9F61C4ED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10EA-5C49-4515-84F6-13B785860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10AC8-8D73-3BA3-2781-FEB3F21F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9D11D-1A17-6E06-43B3-D3193C3A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75E6-7B08-42D4-BAFD-3EF7B2173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40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079E9-964D-9380-72CF-107A200D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1D8CC-155C-8885-EB16-7B74FA555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27A583-3376-F80E-349B-1D18AD9EC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617C1-D3D5-0458-2404-44329E36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10EA-5C49-4515-84F6-13B785860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98EAA-926C-1A59-5E9F-42E3A9D2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E0853-7FC1-B7CC-3848-3B9F062A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75E6-7B08-42D4-BAFD-3EF7B2173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1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F8422-242A-190C-0EF0-2D705E33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71C03-2328-E7C2-D694-3D2078B8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C25B00-8F70-407C-DD88-74A9B0B38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EA52EF-A013-D7A3-5476-443810324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667D47-FAF9-FF38-8E20-382139F33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3C455B-1677-471B-BCB3-763B7930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10EA-5C49-4515-84F6-13B785860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5F908D-CB6C-FF2D-D24B-632B27EE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D87AA6-D565-2E04-742D-9F2FF6C0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75E6-7B08-42D4-BAFD-3EF7B2173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81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AB07F-AC4A-D627-2338-79C66AFC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A80829-4469-7183-5995-61807A8F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10EA-5C49-4515-84F6-13B785860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7E7675-25A6-9188-7523-409E9B66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C7E9D6-E9F1-BD6D-BF7C-F451EBCA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75E6-7B08-42D4-BAFD-3EF7B2173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1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4E69A4-6927-3263-3B44-408BDA78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10EA-5C49-4515-84F6-13B785860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87A18F-F4F3-BC62-E6B3-B6B8BA9E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C3763A-858C-BC9C-4334-37E95FC0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75E6-7B08-42D4-BAFD-3EF7B2173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5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EF70F-8558-973E-C9D1-6C15C951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A3769-B00F-969C-42FB-E0BE9FFA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6D0B38-D4DD-E215-7740-504EDBDC7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ACE5F2-5708-A38A-DCCA-D686147F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10EA-5C49-4515-84F6-13B785860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DEB70-9B48-B4F5-2863-916B5B1B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990498-108F-4A51-1CE2-5CB6E201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75E6-7B08-42D4-BAFD-3EF7B2173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E7D80-32CF-78BD-309A-6415A0E6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B2E21D-5B7F-BF41-CE52-3D790F0D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4119BC-592E-E664-2B45-1B562567B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FFA2A9-D896-24AE-9E9A-444B4E6B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10EA-5C49-4515-84F6-13B785860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7A46DC-042C-7BE0-1B31-A31DA4AC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FAF87-FE4E-7811-1307-47E7BDB0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75E6-7B08-42D4-BAFD-3EF7B2173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5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DEB20-1A2B-6827-D1AC-9A60C7F6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3B20C-8CBF-8E48-1D82-587B8E1EA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C1411-34D3-614F-2538-5CFCC86F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910EA-5C49-4515-84F6-13B785860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7BFF7-6226-4F5C-A311-6A067BE0B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472C5-74E8-4434-FE03-9922E00A8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975E6-7B08-42D4-BAFD-3EF7B2173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 descr="2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2024-03-10T04:53:09Z</dcterms:created>
  <dcterms:modified xsi:type="dcterms:W3CDTF">2024-03-10T04:53:09Z</dcterms:modified>
</cp:coreProperties>
</file>