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CE33B-A1FA-C5DE-27B5-58C4BD41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58538E-F03A-7EBB-4191-E828A41B1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C2F87-2740-DA91-B083-9B921259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FE59A-7521-89B2-65A0-6563A53A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FD2DA-06C1-7E7D-300C-12C74D24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530E-BB5F-6328-E5C9-9C320F51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97682-58DA-17BA-ECF6-D31F575D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1206-EAC2-7CB1-3FBF-F30ED370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F300E-4169-7B8E-F799-8C68B05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659F9-4AD2-67D2-44D6-98721808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3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E1D66D-3318-901A-60A5-ADC1128AB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90B00-E13C-F39A-10C5-B3FA841F0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BCE01-7684-4845-98D2-03BC05C0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458D3-A8B0-1E5B-A5F7-6F10C4C2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32AD4-36CF-BF38-5540-4C79A91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1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A8CD1-08C2-912E-B007-55E02E7E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2A78-8C35-1A2D-1761-75DE463F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F3292-82FC-28A6-0ED7-2762D890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25ADB-08C9-0754-07C8-362C4F50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4E49D-F8D8-4F66-340E-9915FB8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55122-388E-303A-71DF-8C792293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A757F-7D8C-107C-9FE3-264124F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12165-482C-E389-3162-D3736372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0FF20-7235-3A2D-64B9-122C9E4C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DC573-FFE4-4C09-37A4-644606A9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2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68810-9979-07B5-6C4F-08A591C2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2577C-48B7-A666-23C5-76A045DC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53472-E23D-D25C-4753-57DC0A11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6D4B8-EF01-C1E6-5E6E-AC80291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8831D-F1D1-85B2-2EAE-5C710972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BB6AC-D89D-474B-F12F-89DBADE0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93D19-E221-98C8-DAB1-9889CD32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309B-4A67-8FB5-E4C9-6DAFE937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E1469-0CB0-2A7A-B0D5-9E6C885DE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2E15F-33B5-EACD-2490-61ACB4B53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ACEF78-E39A-321B-6602-7283A32A5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107A3A-0CB6-7AFE-1D01-390540F4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C2241-72B8-A557-D845-82A8D25E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DEE198-D82D-D230-1A3F-A058B3D4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2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7667-1742-D611-A8BF-3ACCA826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7E3E0E-7103-E789-5F1B-086D2E7E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D67E4E-B697-A199-57B5-B750DD57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215F4-0C47-2B04-2CFC-23983419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A72F2-0A7F-EA36-5B07-DA590D3C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4C68D-B656-B840-318E-CF2F2327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358D2-3406-1F9E-BA71-AFBE3DC2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F494-7C30-0329-3C0F-69665E5E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1E4F9-90B7-C534-FB46-52F864ED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FFED4-3936-69FF-ABB7-239BE721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C03B7-E850-9ED8-1FBF-9421D3C1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C4335-853F-9768-C02C-42B653A4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35A0E-6839-DD09-31B0-EB83FE5E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37CE-04BA-D893-1D0B-F9939570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30432-8AC5-A6BA-FFC2-EF19B4638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85F60-4C06-1361-E243-F72288DC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5F137-0A95-5834-AA5C-C54618E9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26BB4-486C-9032-F51B-53BEEEA4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FAE4D-E583-B9FC-879D-CE04F053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6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66FFD3-76FB-75C1-D2FC-8169B43B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BF20F-AAE5-A672-3B0C-55FEC3669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E4670-03BE-08F3-8C5C-2B36A3186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C56A-A9C4-44AB-8B74-6BC1211B5D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6BB61-BAAD-5986-C9C5-1F7ACD042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3BF82-3424-1433-719E-00C42653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56F4-3600-456E-B794-C17833E09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67" name="Picture 3" descr="25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2024-03-10T04:53:20Z</dcterms:created>
  <dcterms:modified xsi:type="dcterms:W3CDTF">2024-03-10T04:53:20Z</dcterms:modified>
</cp:coreProperties>
</file>