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642FD-686A-CA5A-535C-1460FC97C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D7E23B-DEEF-5CFD-EF57-0E026B0C1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6F52E-DE72-1EC2-B8D0-968F0583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D9E17-1CCF-67DB-336B-501186D5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6D311-6B10-C112-CC25-7632C60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AE03F-B4C7-FBD4-C974-70266C8D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6E6C2-475E-ACB9-6ECB-A908D9CA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FB06E-0B45-630C-5D49-F7ED86E9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6DE48-D95A-0486-A17B-E65F261A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0B1DC-B221-D6AC-F8E9-94EF212A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77ADC4-6C9B-E687-D55B-4FD039A12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E2E9E-B16D-B1F3-4879-085814093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A2EB5-6FC1-8130-E433-C1E27254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DA29A-5887-E381-4335-0C74793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1CCAF-AEA1-0FBB-EAD8-94882D8B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295DA-D210-6207-DD6A-D493F99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FFF5-3099-B78F-A94A-1BAA0E9E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A2F2D-9A14-0E7A-BEB6-4C8FC7BF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2DCF5-C4EF-1466-BF87-D996EE40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586F5-4998-A7F0-137B-2A1653EA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A63B4-D2DD-2091-9FDD-589FAC46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99859-AB97-0E04-E742-B501911D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36902-C101-A0D0-AEAC-465C4B2F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397A-ECCF-90B1-A8DF-E3E172F8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8477B-658B-65D2-CF40-FC87AE14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8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F5532-D5A6-CD1A-948C-E808FCC3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27643-7856-3759-B3F6-E43DA687B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D8118-9F4F-7205-9A7B-9C3EAD55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7BA11-0A0B-29F3-76A5-E8193678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94F03-8DD5-E9EF-B02E-F8A8EAD6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23058-E348-3B6E-78E8-C880FECD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25D16-0AC3-E3B6-5804-583A0252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D95AA-4FB0-7B81-268E-E027B15A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176D0-0682-2A4C-C895-519E259AA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254FA5-A774-05F4-FA0F-B80FEE32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71CD0-1B40-BF9C-7925-0F6F7109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074FA2-AF69-83C7-99D3-B1F33B8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108DD0-4CE5-38B0-88A7-F32A1FE5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B30F70-8BF5-6D5E-7A3C-FA8863A3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3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7331B-B244-6D4C-8295-7225E747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157B5B-4E30-B045-67F9-DBA5EE6E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6B5EF-A5E4-97CA-374A-3C34D8B9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6061F-CC95-CBBD-17D3-A6790C3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0A8E64-45AB-4C78-8C8B-49E77F07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457F4-645A-1E48-8491-C3D149AE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989FC-CA66-092E-3788-5EC36068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7877-CA67-B8A2-18C8-386827BF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3DE98-EE1A-1D11-547F-0A3FBADF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54D2A4-2E18-3D1C-2B16-AC0B9FD70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3B55E-386F-F378-F742-9C6A3F1C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28135-5F88-8D89-199D-B514E742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59FCD-AC6E-9678-99D8-3DDFEC63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5CF8-A807-CA74-7045-14BC992D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87249A-0D4A-B384-5344-F5FE33D77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452B8-C5CB-C026-EAB5-3B9214AC6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F9BB5-0FD0-5BCC-5661-6DF008B3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8EEB5-4501-7FE4-D891-989CA5E3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FAFD4-E0C6-3E7D-461E-2BAA5DA0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71860E-BFEE-4016-A9DD-F9BA698E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12412-F3DD-FA5A-8924-347C830E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ADE2E-5EBE-46DD-803C-BD54EE518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1F1F5-8316-AC13-85BA-5D46C924A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2C00B-04F9-C11D-AF78-98E51377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2024-03-10T04:28:15Z</dcterms:created>
  <dcterms:modified xsi:type="dcterms:W3CDTF">2024-03-10T04:28:15Z</dcterms:modified>
</cp:coreProperties>
</file>