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4CE0-3579-C3CE-6C3B-96EA3DEB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683153-B87A-40EA-C828-A7E32AF41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1739E-D6EE-FA17-00F0-88AAECA7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80C19-6677-5A96-303B-F92D8930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C47B9-3593-91D8-6FE3-7D9E81D8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6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714A0-8515-30D3-FA12-95F422E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63FF9-9C6D-FCDE-A62F-20B39331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91234-D3B4-0841-0FAC-54F307CF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1A7B3-06B5-6B00-B060-E4A1F857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0C759-A844-4194-3154-FC885ED1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3147CA-54FB-ABC0-BF13-34A51D778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503E71-0476-9E6D-1B1F-4AD87B427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D24AF-46CF-CEE7-0CDA-D4A8389D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CFCD1-7A78-6DFD-1CF8-19BA8D8F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E9FB3-D7EC-AF84-2058-A2D7AD3C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7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748B0-08A8-C704-1D0A-C663B9E4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906A9-D1CF-24D6-A476-7DE65209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1F3C5-FA85-176E-1E6E-880AB68F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3EDBA-8E12-F11E-843A-49463B9E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BCACD-0767-27C7-890C-C86D2950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5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9719-FF42-BA13-0986-1FA6E53D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64783-FE47-A357-6860-0404B63D1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7D79-A5F7-BDE6-91CA-94C42BB8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DBDC8-FB66-23D3-E79F-19C086D9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7D3BB-E098-9037-7ECC-EB902D23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6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82AD0-86F1-EFCC-A765-77B4CE26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D3622-37FD-722B-F4AB-812FCFD29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FE94F-8AB6-7EA1-E630-FADD6ECE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485E5D-4429-7598-896B-30ED5B7B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7841F-FDBF-6E8E-1E7A-517DB16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CDC39-3654-F8F0-73EA-7DBE8B68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B1DE5-D4EC-43E4-03B5-861AC0F3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A6B24-9F23-DEA0-9895-2A1391F8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B657E4-269B-B289-3806-78FE4C96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0B57DF-8AB2-D9EE-057B-1FD2FBDB8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CD05A5-B45B-F641-C4D7-84B07C43F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2545F2-7069-067F-C933-AC480495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5AD9E8-F713-E87C-12B6-205B09B5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8115C9-CF9E-9A1F-7071-459B4A1C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3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840C-C473-E1BB-8BB8-A39AB23E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B091DF-8E7F-BB27-C6E5-6B028AD5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CAE8CD-C8A1-783C-B0ED-03BA0823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519F9A-085D-4BC6-027B-1C9829B7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3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A1CB00-5B8E-B437-0C83-ECF4E33C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8F4534-9D54-2D2A-477C-5EE41965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2F1B2F-FC77-2437-BF7A-E784455C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1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09BC1-E2B2-1E6F-5353-C6ACE883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9473F-ED30-8417-DE34-1CE5BF3F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12EC92-8DCE-53F9-D546-C83A9C8F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1611A-F3D5-E087-5C11-A5D9913E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2B5BF-7D7D-2529-9632-B3573536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A9AEA-6B82-0985-51A0-6EAE2962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0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CF6E7-87E2-6031-12E2-316CA719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52F2B0-7CEE-5649-1A3B-18F939EE3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E11C3-7736-8B9B-D1B0-425CAAD2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E0657-F0AC-E9BE-FFB1-ED4F1191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9B816-0B7F-2401-2AC3-1757595A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571AC-33C7-AE14-F5F0-AC6F5DBF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D46E06-F167-5CF3-8EBA-C315E80F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BD22A-A548-C948-B939-02A6D47E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EA29E-5E6F-3D08-045C-0F0F79186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E86A-4B88-4F4A-AC20-CE9FFE70E8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F4F8F-013B-69A0-FE92-2C341FB0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4870E-ED5E-7CF4-D2C7-4DB8177CE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E1AB-B61C-4953-A478-2889C146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7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 descr="2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67" name="Picture 3" descr="25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2024-03-10T04:53:31Z</dcterms:created>
  <dcterms:modified xsi:type="dcterms:W3CDTF">2024-03-10T04:53:31Z</dcterms:modified>
</cp:coreProperties>
</file>