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DAF6B-1C07-DA01-39F6-9B76F695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F53522-3FD0-ED7F-D742-94FB79498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D025A-A9BE-3FC7-681D-943FADD1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A6C9F-1D7C-98B8-443C-3B85577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39487-D4FD-4B95-70C4-2A9FDD2B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1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4D28D-3D23-2D17-FAB8-BBA2C9F7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4FF22-883C-1E12-DEC9-91199A00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EA9EB-06BF-EDA6-3580-A327B473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4479B-3148-D635-E15F-FC775084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4EC4A-116A-4BBD-8391-F5840847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E04E1A-6A3D-AC5E-E031-2E602BFF7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1B2ED-A896-1F1A-BD55-08887955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557A0-E96B-E371-45EA-202E334F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D0367-8A39-CFA5-DDE6-D768754F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1D0C1-6F86-23E5-3861-292E3913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9F785-0C53-F2A2-C82D-8A5E4FD1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9137E-39F9-5714-2EB9-EC240F1E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A98BD-4E1C-85B5-54F0-DF638A43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A814F-7C82-5367-0CA3-A732BB3C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D3F07-EDC7-C1C0-D70D-1B014B61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83266-D1A5-2F1D-BF68-A5356EC0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2B091-D2E6-D0B1-92E2-E531DB09D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12B6A-82B7-CE60-2A58-DDF8B2C5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DC16D-F9F2-7E64-FC2D-9C6456DE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E7402-5642-11D4-BC6C-B57767F4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9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ABE0C-542A-E755-86E0-91DB9EB5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84FF5-9289-9BDC-CCA1-3DA8A3186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9E0EA-FAB6-88E4-7CE6-C54B56655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FD5D1B-7A85-3E3D-AE20-8AF21514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0D09E4-B54B-4EC0-4601-99E56783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2E0A6-1B8D-58F4-4762-227B931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7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C70AF-B3A0-AC73-5EF8-F845D06E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19271-60A1-7B7E-88E7-4BF573BEF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23DD5-F1DE-58F7-980D-C191AC283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265856-59CD-D895-7805-AC0989900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08E257-8DCD-4B66-7AF7-C38332FF3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F9780-F1E4-E896-B5A2-A26E70D4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CB8329-D8B8-1CDB-70F0-B5EF3121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596698-E1C5-F430-F09F-0983763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EBC98-CE55-CE83-8B1B-B88B2EC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9FE8CA-6686-754A-860D-DB319321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CF0A5F-DF83-305E-7A95-38BA457D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F33B-C9E9-B8D1-0E38-6527D3EB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8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A46981-882B-5224-C0A2-B9B05E06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B7D7E7-3AF4-C6C8-4F93-5D7F1448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2943C-2A86-29ED-3C93-6A72CEE4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8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4CA3A-BEFB-5C70-06F9-DD960575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2792B-E798-A36E-730A-DE53064B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AF236-647F-B170-CA96-7CB8B4652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4F0A8-3E37-B587-8FD4-A77419A4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DD9BF-16FE-BA64-BC8B-5D367F91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AA658-7FE4-8859-E7CB-51F7E2C0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8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7084-1340-CF0B-EEE3-B728C652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0963F5-8788-0622-176C-89EFC078A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9D90F-9799-1949-CDAD-F72AADEDB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C8FA3-B72C-1AB2-44FB-0CEC99D3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C3D2BD-481B-3504-36C2-5BB51060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D0F7CF-B380-E7B2-D171-A6F93697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BDB456-915A-F433-3F71-2A7B3008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F968E-DEF4-60A6-258F-5EA36D0B3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F3D85-8275-8C7E-E800-56A0397D5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D0EA8-9AB7-4BA5-B70E-617ED18B5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FCE2A-B615-5721-36D2-51CC4ACB4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4029D-B2C5-35D8-7367-E6F9C2D2F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DA2A-E9A2-40F9-9B4B-E5141F6AD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5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 descr="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2024-03-10T04:53:42Z</dcterms:created>
  <dcterms:modified xsi:type="dcterms:W3CDTF">2024-03-10T04:53:42Z</dcterms:modified>
</cp:coreProperties>
</file>