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44938-DDA6-77BF-4182-D39E4EFB4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3A1990-058A-776D-FDAD-0A189996F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8F55D-C270-268D-B901-6042CEEF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C58C-B9AF-4F74-AE59-F7BE0F15B1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DB941-A348-82D2-0297-C0BA6F2E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58B99-DCC5-C6CF-4FC0-9B38A7B8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9C01-078D-4783-B4C4-044358678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91987-129E-B1FD-4DA1-3BC17011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8FE6CB-03ED-C398-69A0-613FAB884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48769-26BC-FA12-B614-671F7EAE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C58C-B9AF-4F74-AE59-F7BE0F15B1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FA40E-2C54-4306-60A1-C4B93D1F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22EAF-ED60-59B5-4517-BC29285D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9C01-078D-4783-B4C4-044358678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5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FB67CE-8323-6CD3-7896-9E19392CD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9A62D7-C6FF-2FD3-6F5A-248900BDB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1B836-8FCD-9A4D-34A5-B446A643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C58C-B9AF-4F74-AE59-F7BE0F15B1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1072E-FCBA-7676-DB52-C9B26771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F96BE-C4E0-EFD8-E7ED-A32095EE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9C01-078D-4783-B4C4-044358678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F4ACF-0BFA-267A-B836-ACE13E12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E3EE1-9F2A-E06B-ED18-6158C3F1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7FC1A-8724-B2FB-FDF3-42E0A4D3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C58C-B9AF-4F74-AE59-F7BE0F15B1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33E87-4561-6EFA-2EF5-AA953944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6CD70-62C4-A33C-B8F4-F820BB9B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9C01-078D-4783-B4C4-044358678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91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AF686-138B-ECF1-0906-D7E5414C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11A6A5-4BA2-11AF-192C-097327F8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8959F-5B85-3FFF-977E-CC02207B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C58C-B9AF-4F74-AE59-F7BE0F15B1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B1B2B-7759-9DA4-A236-FC0E44F9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A50B6-B189-A6A2-27FF-AB7156C7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9C01-078D-4783-B4C4-044358678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38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12D81-C21C-AEF2-2A6B-FC623FE9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C931A-CFCF-1198-AF13-EC71BB986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35D527-AE60-7EAE-8631-9638CFFAF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3939C2-0437-D53E-E44D-25198CD6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C58C-B9AF-4F74-AE59-F7BE0F15B1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FEA958-39EC-A7FC-8A37-2796F7DA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405B3-9B3E-DD9F-4C98-C20D3841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9C01-078D-4783-B4C4-044358678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91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81FA0-AF04-6B5E-FC0D-04C21E41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A96D5-73C1-5B67-ABA8-92032BCB9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2BFF53-6A7D-1FCB-0DC8-83C1FDF45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25DA15-59F7-19EB-28FC-AD153DB76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4A7FC3-43E3-E3FD-F939-4927153D3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F33087-76C0-D4B2-ACA3-358FEEC9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C58C-B9AF-4F74-AE59-F7BE0F15B1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E0F941-C7E9-3794-39AE-1839025D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6D11AC-7033-43B7-FABC-70B79BDC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9C01-078D-4783-B4C4-044358678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3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2854B-4F17-DF41-0F65-4D34FDDB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DAF730-92B3-476D-DDEA-83C57FB3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C58C-B9AF-4F74-AE59-F7BE0F15B1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6F8941-4465-2117-3A78-E2B3EC7B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FBDE2D-B47A-2B4B-57E9-6945816E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9C01-078D-4783-B4C4-044358678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83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F94E73-BC46-1C63-1FC7-EB547910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C58C-B9AF-4F74-AE59-F7BE0F15B1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4103A1-86E1-FA17-5008-08606578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0F8D16-F4DC-86EA-C913-B8635FD6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9C01-078D-4783-B4C4-044358678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56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3EE3B-A0D8-C4D0-76BF-6F939896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61A33-6C71-97D2-3767-7E955463B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A5CD84-0AA5-3587-C9A0-8163DD953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4CAE1C-1786-39AD-4967-A82B6234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C58C-B9AF-4F74-AE59-F7BE0F15B1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B8FA61-1BA5-6228-011F-5CE94772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C85088-8BA7-0BCE-8E6B-971967A8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9C01-078D-4783-B4C4-044358678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38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E4494-CD39-F0D2-1180-0E6E9E6C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0A723E-6275-F3C7-54CE-66276BEB4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DF9464-2A91-94BB-1A12-69AE1BA3A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559F6-57B4-2383-667C-E6CB889D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C58C-B9AF-4F74-AE59-F7BE0F15B1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9E9509-098F-B93F-1D5A-EC45E58B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4C6C04-09CA-4D11-1562-F04B4158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9C01-078D-4783-B4C4-044358678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86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69E39C-3856-1C2D-C5B8-69142AB5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C8252D-EC0E-510C-E69E-17C1E2A48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6011D-0F40-E14E-DACD-9345F6906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1C58C-B9AF-4F74-AE59-F7BE0F15B1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8FDCA-06D7-C260-F552-4C5305E73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6DF43-D1D9-DD91-DDB3-F2446E12B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9C01-078D-4783-B4C4-044358678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84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290" name="Picture 2" descr="2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2024-03-10T04:53:53Z</dcterms:created>
  <dcterms:modified xsi:type="dcterms:W3CDTF">2024-03-10T04:53:53Z</dcterms:modified>
</cp:coreProperties>
</file>