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1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CEC37-33AC-8E6C-9A98-580F9A4FE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02FE6B-F8A2-5BEF-D050-460051688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96F95-2BA8-3431-79CE-1593F432E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180D-25BB-4D06-BB22-C1EC22C31B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ECCC93-0E71-C4E9-0BC5-2DA8C224A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DCB619-3721-9FCF-2D9C-B655F03D5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EFC4-0A3C-4BE5-A855-134C38D35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925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5628D-F325-CAC7-C56A-693A6D58E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88BD93-4ECE-1D92-1E2B-2D1C97246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12D0D8-8D6F-48DC-4FAC-345A2B344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180D-25BB-4D06-BB22-C1EC22C31B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F4FEC4-F3CE-9260-6336-3021526BC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E2FF1A-BFD7-3265-6C9E-FF104F165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EFC4-0A3C-4BE5-A855-134C38D35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40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3CEDD5-1B4B-A4B0-CEBC-F07F847E7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ADA6E1-0576-E6D9-9990-DF966C35E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ED469B-ADF7-25AF-AFA0-2E9EEA38E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180D-25BB-4D06-BB22-C1EC22C31B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6C733-3027-C617-680D-41CB14E57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C1BA77-6D9B-6128-859E-F41244295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EFC4-0A3C-4BE5-A855-134C38D35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62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17DFC-1895-325F-9608-FE776EBB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2A0AEA-6070-02FE-FC63-1DD863C93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31BEB5-4698-9F18-3CAA-A4A96AF75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180D-25BB-4D06-BB22-C1EC22C31B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41A8FB-77E9-4D0B-E614-DD560ACC7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1120F3-4CE5-0787-BA5B-9FAEF94A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EFC4-0A3C-4BE5-A855-134C38D35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5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D061D-108E-14F3-1A93-B8F9CD2F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133B0D-8857-A43A-7AFD-B51933262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4C0949-A364-A506-E1AF-062EDECA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180D-25BB-4D06-BB22-C1EC22C31B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3A2AAA-B702-6E3E-1649-CBC90751A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D53B38-BEDF-0B8B-EC03-F8164259A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EFC4-0A3C-4BE5-A855-134C38D35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797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8A5A3-1614-79D6-7565-62E23C081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B14FCA-97E3-68DA-E320-9A6795CBD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A81B5A-B3DA-0532-59DF-CD99C1F58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00A13B-6942-1DD1-8776-69D4A44A6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180D-25BB-4D06-BB22-C1EC22C31B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DBA6E5-D89E-2DD6-8E46-55320C835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1A3F07-C6E0-F51D-7315-2E682D007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EFC4-0A3C-4BE5-A855-134C38D35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29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D0608-4C2A-A102-2062-8558AC4C7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C7053B-C111-4633-E92C-2D5EC5859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B2F942-90B4-1F66-794B-E02A7CA5F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C7D351-E7A1-0242-8C2B-199547505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C1CBB8-B481-8F11-21E8-33EF3BC12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471AEC-312A-FC1F-AD6E-70F726D43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180D-25BB-4D06-BB22-C1EC22C31B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BE3BB3-F6AD-E140-88B1-12E21262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EDCD60-FF37-1238-0F98-1E08CCC9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EFC4-0A3C-4BE5-A855-134C38D35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28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D022C-9D9C-466A-6519-9A79E641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9C8526-A70A-5E32-FAA6-4F2638E05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180D-25BB-4D06-BB22-C1EC22C31B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B6F498-5475-CB2D-05D3-4D925514C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750C9F-A407-98C2-903F-31E06944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EFC4-0A3C-4BE5-A855-134C38D35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65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C41408-10D0-38A4-9771-121AB58F4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180D-25BB-4D06-BB22-C1EC22C31B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B2F5FD-7918-F65B-1D40-F06B4EFDA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928066-20D2-30F0-7798-C7C40A38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EFC4-0A3C-4BE5-A855-134C38D35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84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4A386-677F-6621-F71D-274FA18AE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4BCBD-4BFC-28FF-6227-CB3C1810D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6D5B60-7805-32D0-142C-C9014EC95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C5DE20-E7A1-00E8-2FA8-D8DEB0559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180D-25BB-4D06-BB22-C1EC22C31B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035FC9-9747-F7AF-CED8-1315ED3EF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57D91A-C687-14C2-E0F2-9315D7885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EFC4-0A3C-4BE5-A855-134C38D35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48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21489-9599-2D11-3969-76F0BC16B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FAD69F-9166-02E4-4FD6-8BC59D3A0D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EF6D8C-74DF-C44C-FB50-815A0A6E4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978FF7-9935-E22A-9DB7-805AAC511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180D-25BB-4D06-BB22-C1EC22C31B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2B3B6A-CE8F-EEA5-5C8E-5B494C0D5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64938A-E327-4BB7-31C6-9E30E03AF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EFC4-0A3C-4BE5-A855-134C38D35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82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5B594E-B31C-5B77-7759-EE7B11C92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731C38-DFE4-6C9D-76A1-B0B45869D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FCDC45-A776-8978-067F-643133B85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5180D-25BB-4D06-BB22-C1EC22C31B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A6074C-1E0F-FF62-C113-98ECC9D157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1444B2-4AE1-F568-CB7C-18AF53F3F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4EFC4-0A3C-4BE5-A855-134C38D35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16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338" name="Picture 2" descr="2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2024-03-10T04:54:14Z</dcterms:created>
  <dcterms:modified xsi:type="dcterms:W3CDTF">2024-03-10T04:54:14Z</dcterms:modified>
</cp:coreProperties>
</file>