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7DFA7-CDD4-6DC9-053E-137B7D99A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09A540-9D06-44FF-259D-45EB3921B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241CD-18D5-27E8-1F41-E462F854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3111-EE1E-49C4-B6B7-08C83B880F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EB38D-E86A-3960-BF57-270DBD29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9DDAA-3793-E0A2-79AC-B4B11D86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C954-5DEC-42AC-AA1F-9E956DBB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9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3A320-AFC9-2F9E-304E-4909EA98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47F60-1EC6-7256-672C-48F15F9D0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D4633-D564-0BF3-CE64-BFD4D42C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3111-EE1E-49C4-B6B7-08C83B880F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761ED-5AE8-C5EB-1F3A-D06EBF3A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2D2D6-11B2-C693-9111-EF067240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C954-5DEC-42AC-AA1F-9E956DBB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9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37B2B-3CAC-BF3B-DFCA-FFC825242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715BC-65A6-1E0F-A4AA-6322DFF60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83FB4-29D8-03A6-03E6-59781624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3111-EE1E-49C4-B6B7-08C83B880F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935BB-655D-477F-FF8C-5C08A6D2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68FD8-E39C-0DD8-6F81-4FAC2D4E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C954-5DEC-42AC-AA1F-9E956DBB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3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3139D-8C8D-96E5-C293-13ABE49F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38D3D-8DAF-92C8-6D4C-28DD9443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D25C3-A186-B439-54AD-65FE0519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3111-EE1E-49C4-B6B7-08C83B880F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C796A-61B1-0FF0-82C1-E4EEC7BF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04F8E-59AE-085E-04CB-D3DECE8D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C954-5DEC-42AC-AA1F-9E956DBB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EA24F-14FC-B69C-BDAE-11D1AFE0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9F652-6715-A599-C34A-C9F2EF9E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AC5E-77FC-7E5F-69FB-111DCDE7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3111-EE1E-49C4-B6B7-08C83B880F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0E8DF-CEFF-6A87-1A83-9A890E7F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A1D08-BA36-079E-B891-5B9CADD6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C954-5DEC-42AC-AA1F-9E956DBB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AAE29-4633-ED0D-E9B5-212C707F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81928-D52D-69D8-0FE1-B9850D6C0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693E1-27FD-EA3D-BAD6-9C292984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1A74C-69C8-E4B0-82C9-2A8672D9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3111-EE1E-49C4-B6B7-08C83B880F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8BB691-B396-0695-E243-B1FBE13A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81E7-369D-A3FA-4189-18973F03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C954-5DEC-42AC-AA1F-9E956DBB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8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F3987-A6AA-C9A0-D687-8F0F9004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F8BFE-C62E-B6D6-30E8-783E0A43D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0E903-5834-C6DC-0C92-3CF5154D4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D9B759-CDC8-9620-E42D-E9E6EC714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A2033-10D3-FC16-9750-57F75769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987FD2-2544-E59A-ED2F-0F5E8E95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3111-EE1E-49C4-B6B7-08C83B880F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B9B8A8-CD5C-AF5C-2A30-71137A26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6ACA8F-EA45-5F7A-0EC8-3DE9156E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C954-5DEC-42AC-AA1F-9E956DBB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5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8664-5110-9732-71E9-DFC6CEA3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A52AE8-45D1-5BA3-C29B-04494FC5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3111-EE1E-49C4-B6B7-08C83B880F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DF046F-AB5F-BCF3-F83C-DE6F8B37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303C69-7BC5-2284-905F-CABF5E56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C954-5DEC-42AC-AA1F-9E956DBB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2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3061AC-1B77-039E-1AA2-39BC51DA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3111-EE1E-49C4-B6B7-08C83B880F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C0287-230C-A253-C87F-D9DD2C77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53D01-5377-4FB9-8668-8DCD9774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C954-5DEC-42AC-AA1F-9E956DBB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0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370D2-8419-9B15-2F9A-B25FF7A5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D5182-1BCB-F4B7-B038-FFB8C890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7906A-C8FA-3279-C1FC-2DD145E6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CF0D5-8C68-3677-4CAE-E0FF990A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3111-EE1E-49C4-B6B7-08C83B880F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8B1DB-C007-C649-3384-0E58F2E6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96638-DDA5-FC0C-2C53-6F9B828B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C954-5DEC-42AC-AA1F-9E956DBB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6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304EE-9598-399F-A50A-63117F7A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3E7C6B-AE64-32AE-202D-F1621B4A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A6C7C-13DE-7F20-B8AA-220175F3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B1294-C638-1E44-1E90-8EAAE9A4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3111-EE1E-49C4-B6B7-08C83B880F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5366F-9074-585B-47E3-E53629BC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19A06E-B437-52D9-A14A-55787E82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C954-5DEC-42AC-AA1F-9E956DBB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4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DCAC9E-1C6F-CD65-738B-2810C86C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6C643-7443-BED2-8865-FAFB77956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35163-3E25-2E8D-1D67-1A8DD0C44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73111-EE1E-49C4-B6B7-08C83B880F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859EA-3409-FE1E-215D-B33E6DFE5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64E2E-7450-9417-5248-C746D7BDA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C954-5DEC-42AC-AA1F-9E956DBB5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1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6" name="Picture 2" descr="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2024-03-10T04:54:25Z</dcterms:created>
  <dcterms:modified xsi:type="dcterms:W3CDTF">2024-03-10T04:54:25Z</dcterms:modified>
</cp:coreProperties>
</file>