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9271B-0840-C19E-45C2-AB27C4C1B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67CF6E-C745-0D04-0F02-8F3BEABDA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C5669-B322-593C-AB6C-7E9B6937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A695-FA38-48C5-983A-DD9802639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AF90B-4976-2245-B054-AB55A865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B607C-CD38-A8F1-E6E8-C887716E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B27-D8F9-4AE9-A7A0-3EEED10C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8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B391C-CA1E-A418-73F6-73671590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981DA-5731-D2D2-26D2-D455B77D3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5297A-1764-C647-326F-22E6D13E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A695-FA38-48C5-983A-DD9802639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5EB55-597A-5F4C-3281-FAC876E0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2485D-7A6F-60B1-FA6B-6A2CB881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B27-D8F9-4AE9-A7A0-3EEED10C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9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0FB346-B005-A511-1DC0-C9CA48EB9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02B35B-638A-4E66-D67D-F7416CE6F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77ECF-E4EB-177C-1663-C62BF7A3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A695-FA38-48C5-983A-DD9802639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19FF6-8DF4-605E-7640-1912F922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BA32F-23F6-D90D-3F2F-2623C3A9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B27-D8F9-4AE9-A7A0-3EEED10C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8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2D666-BE9C-8250-01DB-B7080A82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DB39-1C71-B11A-41FE-B9E2DBEA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5EE4C-9E2C-BFBC-EBC5-318850CA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A695-FA38-48C5-983A-DD9802639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0D1AB-A26B-2795-64A0-C9B30BD9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A348E-74B2-B722-04E9-2CD26139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B27-D8F9-4AE9-A7A0-3EEED10C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5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71482-910D-18EE-8887-8B232743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835B8-C237-B551-131E-DFD842D0F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0CE21-6B5D-E395-748D-8DB7254C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A695-FA38-48C5-983A-DD9802639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5E31E-E63E-7789-16FF-ADEB6AF1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11DB6-C1CB-37F5-7113-2AC40ECE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B27-D8F9-4AE9-A7A0-3EEED10C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8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6457-F005-1F64-D2FD-D09CA559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87D2E-260E-7C64-E7AC-93D5FA73B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3D95D-C287-9B95-0015-0DF238261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8928F-E2D5-1F22-8730-D6574E81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A695-FA38-48C5-983A-DD9802639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1057D5-96EF-F5EE-4E2F-F2438AE7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1BB94-0DD8-A908-F64B-8B85CBF8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B27-D8F9-4AE9-A7A0-3EEED10C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7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106EF-FDF7-2D2F-FE4F-ABE4FB90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B0532-558A-E15D-A560-58105AB2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2A5753-EC83-8E61-9100-49A4B2FC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58B6B6-91BB-6C2E-52F5-35135883D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A31221-267B-2632-EF6F-9F308DCAB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D476B9-D417-B721-C5D0-6F2FF0F5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A695-FA38-48C5-983A-DD9802639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F794D-E9B6-FF08-5BD6-EE38788D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5D6893-08F4-9716-50CA-4A0CF1D8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B27-D8F9-4AE9-A7A0-3EEED10C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1C4B6-E776-AE31-17A4-111A661D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2E8030-A1DA-8FD9-4956-646D8632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A695-FA38-48C5-983A-DD9802639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111742-B60D-E0BA-A0E3-7C019E71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21298D-F2E9-BC37-4769-40DF48C9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B27-D8F9-4AE9-A7A0-3EEED10C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8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441256-079A-E1FC-F564-7DE26DC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A695-FA38-48C5-983A-DD9802639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526DEF-DA89-6119-07B2-30848389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16BCFE-08B5-7B49-2D4F-DF31D70B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B27-D8F9-4AE9-A7A0-3EEED10C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542D-5279-E594-7A3D-992D3D32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23BCD-4F1F-84FE-2F0E-EF8D13F32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CDDF63-9DB5-1C21-2F65-F0E49E801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B4D56-D57D-22FB-60FB-70372D60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A695-FA38-48C5-983A-DD9802639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ABFF7-4E34-40FA-12FA-81563224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0DAA8-1BCD-4359-265D-A98FFD70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B27-D8F9-4AE9-A7A0-3EEED10C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1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9A5E-E9B5-7CAA-8F44-334C32EE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9D54B9-52DB-1739-CFFF-30F02BDE8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9D63D5-5F48-EFC5-0953-3E7900B8B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C3F29-AA87-897A-EA57-FCABE487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A695-FA38-48C5-983A-DD9802639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CEB80-691E-A1DB-8F08-E58D2618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32120-4914-10E2-787F-ABCA7DDE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B27-D8F9-4AE9-A7A0-3EEED10C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02575E-75D2-68D7-6662-8E459447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6E4D7-AB21-0CD6-0CB8-AAA6CC475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B26B3-D0A2-8441-FFA0-812D431EB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EA695-FA38-48C5-983A-DD9802639C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47501-6200-9A79-B302-899FC6552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497C1-536A-71C0-2567-F6A45CC6C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4B27-D8F9-4AE9-A7A0-3EEED10C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4" name="Picture 2" descr="2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459" name="Picture 3" descr="2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2024-03-10T04:54:46Z</dcterms:created>
  <dcterms:modified xsi:type="dcterms:W3CDTF">2024-03-10T04:54:46Z</dcterms:modified>
</cp:coreProperties>
</file>