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1C115-FE03-867D-E131-9838B34E8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AD68E-5A78-B3BA-4994-F3AD334F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C1D92-F1C3-2A43-764E-6497C7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EE8C4-CBD5-9D14-DDA1-000E5CC2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8B8E5-4727-8D0D-5C6C-55CC50F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6FFB5-3673-E004-589F-9B4B0D7A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22D28-0EC1-9401-3CD5-19C50A6D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12225-B4FB-5247-B257-B3E4E99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76B12-DEAB-234F-344A-E3CA0398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3081A-4A25-CE94-9716-32848D9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1D655-C972-745B-2307-7F098B7AD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D0710-8DD8-08D5-D63F-53B0B183C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F327-E9C3-BCFB-4437-167EDA39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50CEA-D0C1-E2AB-753A-C5EF826D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9505C-1C82-3286-6A4C-AC987228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412D0-732E-A48A-1FF1-D163170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E1740-3A0B-6228-66A3-BC31A91E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C7622-1A01-7402-3312-03799AE2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548E7-0101-9B07-86AC-10268489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A58B1-4079-9916-94AA-A66BAF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8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FF25-AE10-D9BB-69F2-67AC824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916F7-5279-536F-567A-512B41D1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C37E5-CADC-DF2A-4B6C-BB58F615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41CD7-5A7F-0CF0-F682-07791107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29D60-06AF-F995-8C97-F8D3D15F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4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05E7-D2BC-20B3-4E91-114F4F93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787F5-5729-4930-448B-E7D6887E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8DB0C-8D7C-2A55-0F4E-F5072430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D5825-FF8A-B880-4C6E-7C79004C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60D32-1728-77D8-31BD-6F4A8957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2D7F9-36A8-6660-E785-A6A18DDC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9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395F-1D32-EADB-DEA7-6204B3CC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BA1D2-7883-589F-DDDA-5075FA8B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322D5-2778-5439-C185-AAB7C3EA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BD893C-59F0-389B-4DE7-3D09F6EC0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544149-480E-851B-2CCC-9C5506BD3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C2E79-0D0A-E2EA-60D0-F0F7C3F8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F348C9-EE3B-0BC5-4724-FC977CE3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3ACC8A-A2A4-642C-291D-92BE8F27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AF169-29B3-E5C9-79C8-AAAC0CF8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76A64-6BCC-47B6-42DE-AC3D5B48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2AAEF-1018-802E-254F-D5AC7141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BB25B-A688-9CB5-3A4A-E60436FF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67F47-343D-10E8-7F78-3C0FC6AA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D37B2-88A5-2FF5-086F-B1FDCAC7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967E9-AEA7-74B7-57C5-CC987DB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6DDA6-B849-9872-D7E0-235F9B14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60E8A-023A-684C-7515-6D43602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7D036-A822-C039-BE56-EC428835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E2DBA-A541-175C-ED79-6885AB8F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8D3CF-7A4B-D8DD-1E2B-37948DD5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CEF3-9E4E-E14A-7A60-B857D7A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4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BB61-E419-6761-2295-74B8CBC7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B19FA-1A63-F82F-191A-AB6368E6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9AC3C-1FBF-96A0-C08B-4A2D667E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71726-ABF7-E357-9617-05965A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FB27B-F6A0-2FBD-05E5-B3D4118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0F0D0-BE24-56A5-9E4B-378B1F33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BDE6B-4B4C-40A3-0865-72711E84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3A863-67A4-DB00-2FB7-87CACDBA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9FB3F-7AA3-16D7-F6C2-233B59F67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DA1E-FC14-4FBF-88C0-6BD133B058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05D20-8710-0557-6C3C-4A1292675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53F63-8D02-5B21-2A36-6789FDB0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7704-8262-4061-AF0B-14A472B3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59" name="Picture 3" descr="2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2024-03-10T04:54:58Z</dcterms:created>
  <dcterms:modified xsi:type="dcterms:W3CDTF">2024-03-10T04:54:58Z</dcterms:modified>
</cp:coreProperties>
</file>