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9609-B53C-BBB7-BE5C-5773A2E2A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02445A-5F95-76FA-CFDE-A487A73F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DBCB-F08D-3D5E-362B-803E5057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04518-2A7F-12DB-46D7-8884DEC8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FFF8A-B252-1DA2-85C6-E0899708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6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71A7-C149-74A6-8B48-6665FE5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F7194-54F9-F561-70EE-11EBCCC1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4E24F-67B2-B62C-DCC6-20512613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B89E9-6510-B1E1-74F8-DEA9D9E8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706F5-90AD-B762-8ACC-DEF60CCB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8E845E-C7AA-F5A0-DAB2-E39179A86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F706D-56E3-2302-D8D0-778A0ED94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EFBC8-F734-F131-565D-E23E93A1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04169-BE58-52E3-F952-45191B66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4678A-2C13-57A5-C6E8-E87E7934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619F-EBE1-344D-5D75-A9CF470E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D7305-4872-5CB7-A054-CA3DB43A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CE0F1-B4B4-49F0-F121-25E96F46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9DE8D-B764-4FB7-16C4-F561FA8A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1E8D6-9A77-E617-AAC3-10E2418F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836CB-CD73-E10C-EBA8-39010A4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B3B7B-6FB6-5D23-F4B9-DBB6C2C1F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AEE51-17DF-54E7-69FE-11FED8E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792FF-29E3-F7D8-C675-AA185B9F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A67E9-5AAC-73CD-6B59-803FF928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5FEE-0F17-BD5E-F7B0-7EB8BB17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591E3-9AC2-A217-FE00-96E6DFE0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7F9E1-9078-5DC0-26B5-1B07C332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6F8F9-EE12-F79D-5CDF-F4CAEDB3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E879BB-0CFD-94CF-FED6-A49EC05A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4E138-5E12-4E0E-D670-A62549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7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88658-AAC9-8600-A1C2-8AA0B832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E00EA-A9A8-EBC7-43A8-3F56922D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20AFC8-9039-196E-5041-7FCFD159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8411A3-995F-D1CD-32F7-721908502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2B33C-6A7F-84A7-5EF7-9C109EDBD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1283C-AA8A-BD0D-638B-45A9AEE0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7214B-2886-7E51-886A-87DAA15D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26C0C-3E04-0B4F-0C3F-9FBDE38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2F1D-DD18-0ED2-D756-5A232887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59B4A-70E4-5B48-CEF1-2D7F4A97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AC040E-0A86-ACB8-C772-3AD69902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120D1-17EB-71A1-DD7B-C7491A0F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32C99D-B10F-D9EC-927F-E257E4CE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5D4D9-E6DF-AFDD-AEF6-B86D65D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F6388-512C-5CBF-0B05-38DAC03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8BA5F-969B-F966-7BF4-3B4A0792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4CC1E-7960-BA42-D3E7-2E8543DA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6EAB9-6865-7009-EE61-B241F34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4721C-93CE-1951-E7AB-55333638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838DB-2E5E-61DC-780C-CD59408F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043E84-22C7-82C2-8C81-7F6D9F7D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8ED03-94D1-173B-C118-6A329D92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EF26B5-F24B-46B6-1541-755B62A28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D1232-E7D9-2293-A5C7-EC42E6C17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04647-6EC5-42DD-26EC-5C727C85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DA0F0-D46A-FEC7-12D1-9F5B4996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27211-ABE3-75B3-DD60-2EC9087B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115FEF-B72B-E0E3-76F5-FCB438C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D1451-BA35-506D-0CE0-92E94474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FDB47-1F21-C4A4-EEDC-0567CF464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A07B-7A61-4D41-9A89-77393A32C4A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674A-CBEF-71D6-6132-0A52C580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41C04-08F6-0703-BD66-EDF95D98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EBCD-D8C8-4C1F-ABB6-9479BE0A2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 descr="2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507" name="Picture 3" descr="26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2024-03-10T04:55:08Z</dcterms:created>
  <dcterms:modified xsi:type="dcterms:W3CDTF">2024-03-10T04:55:08Z</dcterms:modified>
</cp:coreProperties>
</file>