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81F29-6702-0D59-5B74-01C9F853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85CF6-491E-3697-3399-4BB6BADAE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6DD66-E72E-CB4D-A761-A8EB24E0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21581-10FB-C3A2-4F87-91D04E8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CC155-9656-9A47-0C19-5EE30E8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B7AFF-740C-4806-2A0C-3FCD9F1A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8E352-E776-3AB3-C3D6-5B2DF48C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18D0A-3C30-746F-C30F-954FD65E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D9808-0F61-A917-70C2-200EFBBD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1E713-63E0-4CE0-D8A5-10545081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8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CEBF5-E329-45C5-0F10-92A4863A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7FA16-496E-E24D-41CD-50893D69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F84C6-4D46-4CD0-D945-28809610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EFB2F-E4D8-F61A-3703-ACEC4A8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A69A-6E9F-CADE-928C-22766527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CEBC-1558-5042-7FFC-C25EB13E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303AC-7B2C-E44A-0D6D-F56A8438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3FD7-8340-DFBC-F95A-91FD58B1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5D4EB-DF6C-5F92-C288-F9821460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FC36F-C1D2-A9CA-C0BD-D7DF87CB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C692-BBD4-88C4-BB44-30FBFE3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3F842-E475-F895-543F-FF1EF3BA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9E3F6-413D-4AF3-5CD3-A0B0FFED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6E298-AD92-26C8-F4A8-18B523B6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AC608-C22E-E735-9AA3-46F5AC8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621E-6AB3-07B6-A392-BCB301A1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D55A1-E3DF-5AC5-AA68-7242A3559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20A36-70BA-A881-BD97-DAEDF7D9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8F90E-28E0-FB9A-60D8-BE45AD8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B9766-A176-F9DF-39E7-16958170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874D6-04D0-2AAB-C01C-DDC7AA57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A08B-1204-0827-C57E-35F18AB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9F633-ECF1-55AE-A629-29343491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728FF-473E-2FCE-DF29-767DC592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003318-4EDE-5F37-4F25-BAFD994B2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6D3FE-84C5-8023-29EC-049169A35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E72393-1D76-9F73-B0AE-526B4F2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462BEF-22D5-25B2-99CB-13042029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7D37D4-10C4-0BB0-CD09-963F950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4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9A874-7D2A-17F3-452D-F862098B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06E17-1419-B350-055F-A1D57329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8773E7-8976-54CC-ECAC-6E2347F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243F0-2A34-F6CF-DD8A-654C480F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A50C1-C45A-190E-1E3A-738F9974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7C13A-F39B-F0EB-847D-D17C7A1E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3C642-D9EA-0648-56A7-09F46F44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674A7-C523-CBD4-7733-90674FC2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EB543-1B8A-94FA-3408-F005720D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EA47D-C06E-DAD5-1684-13B8CB53F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F6878-2BD8-CBAD-0963-F981DE9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F5678-3D44-CE06-55D8-FEECBEA0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8D010-31C1-3FE9-7F05-C4814FA2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1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2D66-0EE3-D681-91F8-7D397BA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63609-6B48-BADF-FF9C-D19A0D9DE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083C0-CFB7-6751-EA45-9A264098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676A7-9462-D020-5814-F8FE06F1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B2BE8-9703-C428-F595-AF222F6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2C80C-E8D7-8A9F-05FA-D1F100D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4668E-58F3-0154-B3B3-5A6D776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3BD1E-E992-C14F-D03B-B5539D92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9BB43-11B4-61C0-1F8F-88B7DEE8B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F250-968E-4781-8F56-7AE289B1E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DF327-BBAA-3754-B906-AD7CFF2B7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299B-EB64-11A1-4553-EF861CE2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55F8-9365-4EDE-947F-2C1B8722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9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7" name="Picture 3" descr="2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2024-03-10T04:55:19Z</dcterms:created>
  <dcterms:modified xsi:type="dcterms:W3CDTF">2024-03-10T04:55:19Z</dcterms:modified>
</cp:coreProperties>
</file>