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CB567-12F1-EDED-0F6D-72BF852F0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CDAE4C-D2A3-986F-F12D-B3EC792AF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EF986-5984-23E0-3EEA-72982E08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7E19-E7D6-40C2-8C5A-36EDA350A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171D8-54DC-A743-C72D-ADCDE4E9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C169C-7401-397B-F1C7-AE7FD3B6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D442-1806-47ED-B8BB-E2082F36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9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B6392-7936-7579-1BE2-E68BA6D6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67FD34-0200-C75D-4959-8AD7F21A8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327FA3-8366-57B6-48DC-4F3D2CFE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7E19-E7D6-40C2-8C5A-36EDA350A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ABEE3-BAAA-5E50-D8D1-88244EB3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BF555B-DB9D-2D02-3C25-6EB571A1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D442-1806-47ED-B8BB-E2082F36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6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6B196B-6B0E-EB3C-3F40-737B5F22D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4E7E0D-F952-9D49-C387-364BCA002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C03B0-210C-0581-970F-5F4F14D3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7E19-E7D6-40C2-8C5A-36EDA350A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9D8DB-1340-DFBC-E858-CB87BBEA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AAA69-9D18-2F2E-8907-4D32340A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D442-1806-47ED-B8BB-E2082F36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02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39999-7965-2C9F-AEB5-87500C34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6645C-4127-CE91-9ECF-B44F7A407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1C83A-4A83-7FB6-FF72-CFE65B3E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7E19-E7D6-40C2-8C5A-36EDA350A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5D92F-AD32-31EB-4055-D8614E78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7AAAE-A935-B6F4-9559-860B5C95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D442-1806-47ED-B8BB-E2082F36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5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3A805-808A-9DDB-2BC6-FD5E439B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CF5192-A8D4-83DE-14E6-F672CB29D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EE0BF-3AFD-6939-BCF4-DC109257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7E19-E7D6-40C2-8C5A-36EDA350A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26FAC-D17F-67FE-DB91-ECC36F73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66694-C7F0-AD64-98F4-BBB09483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D442-1806-47ED-B8BB-E2082F36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9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4D980-E8B3-A2E5-0697-5D921F6D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11025-5922-05F2-F64F-7A38140BC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5BDF1D-3F8A-EAD4-C4FC-60BBE5EBB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A59A9C-8F4F-5D96-CAD7-55B526B6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7E19-E7D6-40C2-8C5A-36EDA350A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62D51A-285F-19E5-B5BA-0A8D9367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79267F-8030-FEDA-6150-C298D926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D442-1806-47ED-B8BB-E2082F36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30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15712-B82E-2BF3-6793-5A0E8624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A4E99-8809-C8E2-1D17-11B1686B7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CCA026-D775-A500-FA85-49AFE560A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22C559-45D0-9F58-F12D-29D2ACD1C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84404B-F528-DDDC-D091-49D23E17A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2846D5-950B-00B5-1415-81E29D4D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7E19-E7D6-40C2-8C5A-36EDA350A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C96468-E0A4-AD84-CA90-4F54B662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434100-A3C9-F898-2F3D-89A09F7B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D442-1806-47ED-B8BB-E2082F36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1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748F3-52C8-4EF6-139F-741B4817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8AE04E-05A6-E013-CDD0-3AD7966A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7E19-E7D6-40C2-8C5A-36EDA350A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FEBBBD-D1E9-B390-F465-3A6A470B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7F1912-DC70-7BD9-DAB6-65DBF98B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D442-1806-47ED-B8BB-E2082F36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59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56C1A3-8E8C-1230-99D7-274F2731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7E19-E7D6-40C2-8C5A-36EDA350A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BBFFEF-7161-BFEB-9DEB-300E506A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48D8C2-B28C-1825-4C5F-00373FFB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D442-1806-47ED-B8BB-E2082F36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10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A6C90-5073-61E9-182C-AF195094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652AF-D985-45A5-4D5F-6917867B2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9AAFDF-76E2-53DB-E47A-47BDD9363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D5216E-263D-0B9E-E06F-63CD1ABB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7E19-E7D6-40C2-8C5A-36EDA350A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B9B3BA-FEAB-B5AA-D6CB-8D1E74E9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1943E1-76B2-FEA6-D2B0-7FA0D1D1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D442-1806-47ED-B8BB-E2082F36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25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1FBFA-38A2-4656-D8A4-2E1D3C71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66B5B1-EB04-F8EE-DDCA-3BF95BF3E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DEA02F-10F9-5A93-31DC-6A20B1836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CF245E-FCB3-CB57-39FF-DA4353ED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7E19-E7D6-40C2-8C5A-36EDA350A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74F55-9210-86EB-4EED-8895B690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263B0F-52F9-C59C-520E-112BBB76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D442-1806-47ED-B8BB-E2082F36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44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D9C246-97AD-BC19-59DE-F2066721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1B259-0B07-0C83-DC31-78559703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12F4A-93E2-6ED2-17DF-F854ABA28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F7E19-E7D6-40C2-8C5A-36EDA350A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79CC8-0D50-A54E-8DEF-A426D04C5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05A72-CE0F-C260-E86B-8A8022B35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8D442-1806-47ED-B8BB-E2082F36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04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530" name="Picture 2" descr="2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2024-03-10T04:55:41Z</dcterms:created>
  <dcterms:modified xsi:type="dcterms:W3CDTF">2024-03-10T04:55:41Z</dcterms:modified>
</cp:coreProperties>
</file>