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6FBFE-28AD-0121-00F2-7A09519B0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6D611-713F-B704-1060-BFC8CE687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CD1EC-8EC8-DB37-92A1-BD5F12D6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216FE-6DBA-367D-09EC-137A6D54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3BCF1-3A6A-D188-9689-FDB94401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2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4B5D-B61F-A336-04B8-28BE69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F330C-82C9-4B85-86F2-B1A4C267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BF386-2E50-52B2-B90B-803A6A5F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568F0-90C1-963A-1197-C68ED721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7A8F9-EB7F-383B-B2DE-3C7BAF20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104239-1BE1-8CAF-7E0D-D475C527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9E5FB-A4A0-A9F2-F13E-1F12FBFB2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858D0-547E-548A-F6F2-EF79EF02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54801-85B7-2A81-84C7-FC1E8CEB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98691-069D-B6AD-8F2A-19BDC9D9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2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B989-E858-BDDB-7D9C-AE65B86D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20D74-6FA3-A5F5-1B2F-FEC14EB8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15E01-D034-84A3-D608-0F098667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0B1B8-E14F-3315-8836-99599B5B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15E59-2C00-7537-D515-487150E2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EB11-EE55-E274-3C08-82875F2C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BF658-6773-E8CD-C878-B75A8BE7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01DCD-D09A-CBB8-0743-79BEBF0F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58239-4694-997E-DCEE-E39ED39B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C9A75-C38A-D4BA-AB5E-3CE350FD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6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F1A5-AF46-D82A-0596-94487606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CBFFC-61AD-6015-CC9D-AD0C1BC99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F6ECB-D65B-ACF4-6C2A-6D7BDDBC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2F194-C8E1-22A9-60A2-E28BA325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2ACCB-0BFE-A4FE-A50E-AED12A1E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0E422-3985-579A-C591-83A9A3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BF2DF-3C1D-9A79-C420-27110852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B33B5-8BD1-7920-DF03-5674D23C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A7763-5976-CB22-2115-08805FF5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A61E6B-01E6-9809-7B2E-00E31E82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5A9D3-9A4F-D999-2E2F-E7272245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A4A9F-2543-A04C-A959-B0DF63B6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23D96E-711A-A33D-0AD5-9C36A8DF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46E482-AD9A-F225-044A-C9807AA1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C98DB-0067-6AB2-7B05-11339D4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4F1EA-D6E8-5D5B-AED4-D4BCE421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C12C7C-FAA0-FC0F-ABD6-B9981E8B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374B6F-752F-4FEA-69BD-8DE1485A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02E03-81A5-E49E-D7D7-CFEC2936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E507E-45BE-C0C2-B027-C40793AF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95736-E9AB-43E3-B9F1-55C6D6E4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F0D1-961E-431A-CC5F-463C4F55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49C40-0E0C-9C3D-929F-C041F931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C3AB7-A8A9-9F4C-7F06-79756AD0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CC6C3-BE21-F7C6-03A7-C3298122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DC738-0B8A-04FB-10B9-50529313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C724C-9915-20B7-0D7A-B27668D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21F6E-BB6B-24C1-6FFA-A7C20D9A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65D96-DAA3-6AF6-19BA-CB9C2E005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2EA17-328D-1140-CE8F-072D8E42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F93F6-60E9-B84E-808B-004DA2DF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89741-8CD3-43BC-DBDE-ACBDB575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0C4A5-BEAD-BE86-DC3A-A8AF2A92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70610-1DB2-B5C3-D459-3908E50E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CBEB5-E418-47BA-4960-48440F37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664E6-E4A6-3B92-4762-6CEB0FC26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5381-F331-4AA8-A767-F1D28473C5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0D334-12A9-E72F-6BAE-F804A3610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15C1F-FE68-3C80-140C-71ABB1AD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6D91-53A9-46BB-876A-9B628836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3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2024-03-10T04:55:51Z</dcterms:created>
  <dcterms:modified xsi:type="dcterms:W3CDTF">2024-03-10T04:55:51Z</dcterms:modified>
</cp:coreProperties>
</file>