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4BE2D-1A5F-B9CC-5E4A-5A29B622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720391-F337-DF75-C9D5-C4A9CB61B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FB895-0ABF-AEC2-AB31-97BA76C8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03D1E-3D42-3FAE-0E8B-12872E5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5786B-22CC-DA4E-29F1-934A520F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65332-3BBE-04BC-8C16-00B76824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D9EC2-6DF7-3F99-72DE-14F05E26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C5D37-3474-E8FC-8780-578005D0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0F597-7FBD-183E-3F4A-8FFD14D9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C07F4-307E-89C1-1F22-67D18649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9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1AD7D-5E59-A1C3-B856-18DE1846B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F840B-AB45-ADCF-A850-F28D7504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053B-39A4-C69C-4861-A4501C60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7FBE2-B3B4-B54B-6E03-4053023E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8C223-9874-8B3E-8DAA-0C5BD2C8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D1AFC-48E6-C3E3-8F7D-E4475A3B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3C204-1E92-E9D1-572D-3775F44E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FA377-AD44-D044-A905-F80A1AEF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48473-2481-9444-0B13-A67544D7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26FD1-687D-1EEE-3DF2-CE2996E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635BD-C10A-43AD-1C79-A3561C00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76DDD-2791-A0F3-9A73-AED6E289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D404-824C-703C-7542-60D6A1E7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04597-E437-978E-A24F-80B412D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F7CDE-4D20-A82C-93BB-2979E7AA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A7716-0ADC-1AF9-EE19-D183C6F4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113A-08A5-7C9B-802A-9FD7FAE17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74E8B-53B9-2663-244B-E26C5567C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82CE5-4674-B88A-4C68-2A903B3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7A196-846C-BF54-7261-6CA314DA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69F51-6119-C8EE-E889-D9CAAC2D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85F9-1945-4BCD-899B-249A290C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B7654-CBDD-064B-303A-93001C2A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3B6191-D886-ADBF-3F83-37003ED9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3192B1-2A72-1D48-2F37-BC6646C78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AFCCDB-E019-B084-5814-76A6CFB41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B733B3-5BF1-1822-AEBC-E3A71887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F95CB-78FD-EF3E-6FAC-F8F88DED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89C3C7-AA30-D2AB-3B4E-D64EB972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6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5BF40-1C79-987B-0CF2-CFECF493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D29FE0-7ED4-C6DA-3354-1B8B947E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A423F-4700-6CC7-6C89-C7C8BE50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27EEE-A441-92AC-FFA7-302742B1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8F5D1-21FA-EAA6-1EA1-F2422381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CBCB6-5D6D-4FD4-4229-9B97D199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13F31-490F-3E6B-878A-FCE3A57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C7A2-A22B-3938-29F8-F93ACF9B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77B76-EB30-8DF6-E3B0-9B5D2F45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F6D23-83DB-E3ED-7942-1DAD8359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0EA90-9F56-FBF6-A478-65011CAD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32DCF-EE69-5AAC-66A1-3F3F916B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3AA56-6337-B991-3479-D595FF69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3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0842-68E9-2E95-E977-0674C4E9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064900-F330-10F0-7E5E-46322BCA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3575A-E426-EED5-454C-7ED9A028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C139A-0E29-0D1D-60B5-DBCE4DED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6CA80-60AE-4C1D-604B-C877326A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DBECC-E460-814A-19D6-5ED821A3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7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78A0CC-0954-5178-8641-697AB412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F1C1D-AD1F-DF10-8D15-135087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47D47-4D02-1FAC-1F87-CA9DE942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659B-6DDA-48B9-B0F5-B47478A5E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BF9B0-55B5-FCDF-CC32-C84EB82F8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55B88-818B-B1DD-725D-FE076DE80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9ACE-2471-4E5E-92AA-07AC7FB9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 descr="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2024-03-10T04:56:13Z</dcterms:created>
  <dcterms:modified xsi:type="dcterms:W3CDTF">2024-03-10T04:56:13Z</dcterms:modified>
</cp:coreProperties>
</file>