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D863C-6FBF-5C63-E6D5-86C60E536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8DB305-6662-0FF1-03C5-3E28FBB16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D4476-7A51-9F69-8A61-8589218B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A88-D8B6-4C74-9F6A-E00A22F54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F7F8B-0EE6-1639-4862-6DC16478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A4DF8-11C6-13CD-7ED2-5909753F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13F4-CD09-4531-B357-7BF6F58EA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5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A2C25-417E-71A9-FDCA-BA782711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05F8E6-A147-39DB-8B63-02E48B58C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AF89E-2846-3C68-4ADF-82FB6D8D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A88-D8B6-4C74-9F6A-E00A22F54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DC076-8C34-8E59-DF09-39C45C4F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851AD-0DEE-D861-8F8F-7E40ECC7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13F4-CD09-4531-B357-7BF6F58EA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1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63041B-74AD-4EDF-10FA-15439FA1B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885B8-7388-77BC-F76B-FB0022A7A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0D54D-B822-7469-9B7C-CC984B1F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A88-D8B6-4C74-9F6A-E00A22F54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2B3BF-D3DA-F06D-1081-1DF992EE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ADB37-3F53-CB5E-7B84-A3F5C14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13F4-CD09-4531-B357-7BF6F58EA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B5CEC-0BB6-A328-C4B5-DF8EC1C8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F827A-0D7F-F162-F78B-A0AB1969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D742D-DCE0-D8DD-3FCC-CFACFFAC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A88-D8B6-4C74-9F6A-E00A22F54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61A86-40A7-C562-CE69-217BB6D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3332F-EAB2-4559-A438-6118BA6A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13F4-CD09-4531-B357-7BF6F58EA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6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B8A7F-E43B-8D5B-5FE7-0F525527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F813B-51EB-56EE-2964-47A6E371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116F1-380B-8097-2993-06F67E66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A88-D8B6-4C74-9F6A-E00A22F54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7231C-C0DB-38A1-DC10-D7D9927D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C1A14-5753-1EAB-13F8-6B810820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13F4-CD09-4531-B357-7BF6F58EA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BB647-36E6-70D2-A484-621B1E02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018CD-5151-2310-ED26-34D4EEF7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83A72-6196-8055-1156-430C912EA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27C87-EFF5-CEF1-0A42-F5C6AAB3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A88-D8B6-4C74-9F6A-E00A22F54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7769D-08DC-6B3D-7D86-3EFE8D5F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E5783-D6AD-6175-16D5-E5D6197A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13F4-CD09-4531-B357-7BF6F58EA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8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6D4DC-4F0F-E832-9C4A-49DEE59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52A3D6-D8E9-4E7E-C34E-0FCB7082F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73499-C792-11BD-DCC1-A896280C2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05CD0E-76FB-1E9F-8D40-026CF4768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43C17F-4976-6C6E-56BB-C99E7A618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2A62DA-2F8C-9BCA-ED07-E10B0670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A88-D8B6-4C74-9F6A-E00A22F54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5369-1D70-4AAF-9F46-D4F221B9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E4B515-0325-9268-801A-4416C602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13F4-CD09-4531-B357-7BF6F58EA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2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82C1D-22EF-5061-339B-C6812124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BC5A3F-5F19-9A40-DE45-C7547461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A88-D8B6-4C74-9F6A-E00A22F54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10B347-25F9-EE7B-84CA-89852DAE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BB1D6-30D2-0290-6E4A-4E96CD31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13F4-CD09-4531-B357-7BF6F58EA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9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6B4DD-141C-8D31-76EB-B0761ACE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A88-D8B6-4C74-9F6A-E00A22F54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332BAE-6338-239A-308C-8324DE69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B90A2-949F-E0DB-5AE5-CBFB983F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13F4-CD09-4531-B357-7BF6F58EA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E597F-2FC9-9A82-0A3F-772C8A35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6DE39-AC32-5466-20EB-831D60B6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9369C9-B847-00E7-0CF6-398040DA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A957E-A750-8A38-D145-025DD6C0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A88-D8B6-4C74-9F6A-E00A22F54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A111E-45AD-B435-652C-07337D7F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10FE5-3C76-3CF0-8F76-D19D182C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13F4-CD09-4531-B357-7BF6F58EA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0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8314-C8CE-F408-FC1D-861A60F5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F34AA9-E0D5-CC54-CE2A-C6FF3A673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E3E06-7BEF-D4F9-B9AA-CC8D5C4FC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FA45B-6460-6891-559D-14B2AAB4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A88-D8B6-4C74-9F6A-E00A22F54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37FBF-51BC-4EB1-E84E-BE76C4E5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F1926-A858-1BFB-67F0-8D5EC312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13F4-CD09-4531-B357-7BF6F58EA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9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BFA26-9077-7672-B4A2-476286D6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33FBA-2BD8-6CCD-43B5-9E64A23DE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41B1B-1DFF-A8A0-C8C8-D5E4E7BA9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BA88-D8B6-4C74-9F6A-E00A22F543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82B13-66FF-ADAC-7C32-AE44391B2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8CC75-32D8-A04B-7C38-AA8A32348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C13F4-CD09-4531-B357-7BF6F58EA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4" name="Picture 2" descr="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2024-03-10T04:56:46Z</dcterms:created>
  <dcterms:modified xsi:type="dcterms:W3CDTF">2024-03-10T04:56:46Z</dcterms:modified>
</cp:coreProperties>
</file>