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5ACAF-03F1-2641-1C1C-0B7650C74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D785D0-AA4C-10CF-8FFF-4B36E3612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55AF5-8714-D394-CF73-337C355E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9F9E-F411-4D84-9B20-FBE84E16C0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C5595-ADE1-8001-0D8D-D66BFE91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EBAA8-3595-579A-0139-7871DA89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7BD0-D6DC-4164-B6E5-ED5995BAE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5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A5DA1-2A99-CBFE-AA51-0B26B271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0A3556-CEAE-8EE6-E749-A6F296D1C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A1140-9D14-A7CE-1AC5-2FD17894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9F9E-F411-4D84-9B20-FBE84E16C0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B96C0-910D-F016-3EFF-012DA097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2D20B-A95D-7636-78F8-0C272DB7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7BD0-D6DC-4164-B6E5-ED5995BAE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9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59E03B-98F7-2EC5-787E-FC28D03F0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4E6B23-E81C-5CDC-58B4-E2941B02F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F5FA2-769F-F669-1A08-E511927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9F9E-F411-4D84-9B20-FBE84E16C0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EB623-C2A6-6E07-9260-720F3873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BD75E-0A83-AB73-6272-2B89429A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7BD0-D6DC-4164-B6E5-ED5995BAE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3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F2017-2C22-F8EF-1613-CB2F2B68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1EC2A-DF57-DA04-1061-F28B3267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56D64-FE4E-ED44-0653-D6778F12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9F9E-F411-4D84-9B20-FBE84E16C0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DD602-7F29-5624-ECFE-7440D8E9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F6B5D-3ACC-F78E-739A-587FA62C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7BD0-D6DC-4164-B6E5-ED5995BAE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AAF9-64A1-522E-EF4D-40C0051F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E8221-3A16-4D3C-B65D-613C5E53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A3E10-CC54-B639-7259-0A8A087B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9F9E-F411-4D84-9B20-FBE84E16C0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1DA92-3158-1560-6E83-5B20BD95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5D048-F380-8230-771C-3FDD125F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7BD0-D6DC-4164-B6E5-ED5995BAE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436CC-1719-A80F-CE2D-63F88E83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D87C0-5804-2388-D74F-8EAE4E8BD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57B089-11B8-9F78-B260-5C546B058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F6191-3B4F-CBFD-1CC8-6B1C63DD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9F9E-F411-4D84-9B20-FBE84E16C0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8FBE0-734C-64CA-D89B-77DF4327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64BAF-B5AD-F042-88E9-1F28EE12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7BD0-D6DC-4164-B6E5-ED5995BAE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2C070-2F76-74CE-EADF-50C9510F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27400-7675-B670-74FB-FFB341FC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88AFB-602B-ED92-CBF2-63E40ABFA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F9C99-29C0-CB50-3D28-C924829BA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058564-D765-04E8-F8E7-301FD18EF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3A79C6-D905-A106-5584-9D2EC987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9F9E-F411-4D84-9B20-FBE84E16C0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41E1BC-AC29-EED2-93A1-C79546A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FBCEF3-33EF-1B7B-0509-80DF7F3F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7BD0-D6DC-4164-B6E5-ED5995BAE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9E3BF-EA0A-4A30-3078-30556A03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0DE8FD-5825-5C06-D1AF-D5F81381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9F9E-F411-4D84-9B20-FBE84E16C0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2DD526-01F3-F8C8-1F26-9DEAE774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0B4EEE-4044-1BFC-AADB-9A394BF9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7BD0-D6DC-4164-B6E5-ED5995BAE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0C5729-0219-DB78-EA43-B02A7F35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9F9E-F411-4D84-9B20-FBE84E16C0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78F42D-2862-3878-67D6-A5DD2FEB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8535D-AB71-61D8-1950-4F64ED70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7BD0-D6DC-4164-B6E5-ED5995BAE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7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5A1E-57AA-D046-78B0-563CAE02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44A6F-DA88-62AA-8F1F-218472A0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AA319C-E21B-90C7-4891-E3EE28E02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D3CD8-16BC-715C-A7DD-5EFA1B82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9F9E-F411-4D84-9B20-FBE84E16C0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A50A7-2FB5-0DB2-2046-5F8329E6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53386-88C4-7309-1DBF-DC70D47D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7BD0-D6DC-4164-B6E5-ED5995BAE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4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89BF3-BEAF-E2E0-59E1-24C8D9D5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3F8551-0821-F685-E14A-E9BF6B57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45FEC-458B-BE3B-594F-7B0258601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CEEC0-1BCD-5296-E50D-11581479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9F9E-F411-4D84-9B20-FBE84E16C0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19C5D-A110-1D72-A87D-E5EC33AA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08862-E87C-37C5-08C4-131DAF2D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7BD0-D6DC-4164-B6E5-ED5995BAE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4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1FEFB-3DCF-3D35-F179-3C543097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09B82-E847-A595-C29A-D99A4255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FDB41-F755-D5B8-0FF7-F64DC8335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9F9E-F411-4D84-9B20-FBE84E16C0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A916B-77CB-DFCF-7B85-E5B811ECA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71C96-0C25-6410-5244-1346861E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7BD0-D6DC-4164-B6E5-ED5995BAE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4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 descr="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2024-03-10T04:56:56Z</dcterms:created>
  <dcterms:modified xsi:type="dcterms:W3CDTF">2024-03-10T04:56:56Z</dcterms:modified>
</cp:coreProperties>
</file>