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81143-EFB1-B506-8229-DB41FCB2D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C58E25-F71A-012C-D212-37F654A7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C3D41-F399-9C8A-4110-A930514B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1BDFA-625E-D203-7ECF-4B4475BA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B2387-3337-780F-12BD-BCD0ADAD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6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FE959-7BD0-D967-7C0C-1255271C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9D7D2-9DE1-F7D5-45B7-84F113B4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22A40-524A-0891-717A-0F9FCC7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609DC-F42B-D236-738A-4F2AF51E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34019-3A8A-C4D3-CD00-F8074AFC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896837-C38B-C252-24CC-535796ABC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E6D64-8857-F62C-F114-DCEE2B12B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754B6-6922-D5B4-BCB9-CAED3122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5E96E-2495-3693-F9A2-EC85EC92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927B8-7014-356E-9EF6-C5F481E1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66A2-6737-3EE2-63FD-043A4402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36ADC-8209-D6CB-EE0A-DBA4C08BF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91D-A685-82AE-F63F-963F51CA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193F9-0293-87A8-6667-F1115B86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106B-7A04-6D13-2D05-3C585D1D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D609-A330-955A-1CAC-EC419DDE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C033F-F2A6-AB18-8CF7-7855A634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5EF24-7CAB-945C-2A41-58A53428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D6B73-70AB-4E60-F73E-D211A92D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4CF50-B62E-EA89-8446-0E33A5CE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111B0-C5B0-942A-2844-478A6695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D5E10-00D1-2F1B-8338-5FB467C02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1AD4B-177C-3F30-92A7-FD2EC2D9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9E11E-91BE-5542-8D7A-3064A983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DDED5-748F-2514-DD71-C8CB5CD0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F5FC3-A5B1-7841-6DB3-22627E16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3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E5A11-0123-8F24-B387-0A8910F5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7B90A-F4CF-C4AD-43E2-641F4380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587D7-62E6-2091-0402-A6695DCB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E07055-5D26-CAC1-64DE-5F4F9D89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EE420B-FB39-E596-A795-67D5543C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DA756-C65B-A86D-2419-1964588A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24FB4-9A66-224A-B040-A9B96034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5CB1DC-FCB5-576E-3563-81803CC1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B3FB9-E55D-B272-AE80-01AEB73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2F069-7CBF-2DD1-C9C2-F87E2556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6834C-ECF0-5193-6C21-C48284FB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97663-44CA-2F59-B1A1-29587BEA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89D09-AB17-C967-32D7-F19B626A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80742-C5E6-64D7-366A-CEE67AD3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5BEB1-15B7-AC13-E146-E9DB539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FE4D0-3221-F6CB-D722-4BDB5911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55B07-5C57-0F34-0A43-A5970021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0E0FD-DFA5-BF46-8AC0-0B2F48345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4E7DC-72E0-30CD-7EA8-5D2F104A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3DC6E-B9EC-87A2-B5EA-773576B6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837BB-7DA4-DA4E-9936-60FD05C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3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0E8E9-FE93-5B85-37C2-42582705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484750-EDD3-7C39-DE08-B9DEAA22A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654D7-4D77-FE2D-EF02-F7E20EC7B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E2EEA-8AF8-6F0D-CBC6-39ABC6E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EAE83-4849-9F04-9E81-3F410B91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86E62-C3AE-D457-1B32-BA4BE93C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2F2CDA-6D82-5368-003C-66AF73F8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A6396-6CAB-DBC4-A8BC-D1859021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FD840-6B97-4C62-729F-7CF5D1D71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CD08-94F6-4AD2-B5FB-7340706F3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2DFB6-0B60-EA73-A14E-EDF3391F2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2C58B-42D9-130C-E40A-9E752796E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1581-9490-46B0-BB42-BC38E8632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5" name="Picture 3" descr="2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2024-03-10T04:57:18Z</dcterms:created>
  <dcterms:modified xsi:type="dcterms:W3CDTF">2024-03-10T04:57:18Z</dcterms:modified>
</cp:coreProperties>
</file>