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A936C-38AC-5536-03B2-6F5408FD0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091A1B-7110-90EB-464D-AC0F990F3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57E8F-0C14-DBEA-71A3-8C906E10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CFE05-66D0-8FB8-1A45-7938E7A2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1868F-FC0D-EF80-6C4E-37B43EAC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E2C1-5D0A-DD6F-FFBC-5054D223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13B4A-FC02-6FAB-6671-B18505B7A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7F0BF-3EB1-F617-8750-CA1F7B5B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FA421-BC36-0164-71A9-1B3A8116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AF634-39B9-6A51-802E-47AF9386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5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096A95-EC6B-0BE7-8717-D2C1644BC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7EAA31-80AA-CD1F-D07A-9EE98950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0B617-D41B-E10B-7D94-EFD8C52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5A60B-7021-F5F1-20B2-7B3AB4DA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54D3B-A3BC-DFAF-9351-69E8175B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4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5E4A2-DB31-EC20-B876-25A63EA1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E43E6-6568-A53E-A5B0-23265EBFA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8AB55-953B-5F26-3C51-2C515124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A6CDE-89BC-4AC3-8951-918FBE49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8338B-8F69-73A8-0E32-21303E63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4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82F77-3C62-A917-28F2-27EEF57F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C3367-F4C2-61A4-8849-1F1FF664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57CF7-92CE-A252-4304-EF681CB7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4B33C-EFA4-A21E-2C9F-3190D0C4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559D7-9CDB-23A5-5C0C-2F92223D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1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92711-350D-62E7-ADFA-901062C1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13860-5775-3CAC-B053-9BA1CCE3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ADCEB-59B4-3060-7750-9BE30115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A2E49-FF86-7E08-050C-7EEDF55D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3BDFA-D9FC-3758-8DE7-C46E8A21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7E36C-7584-E811-CF4C-780182E9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1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5FA79-7B7D-A1EB-A072-48EAEBB5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0E60B-3548-592A-5160-61D601B93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5B5D9-D88A-63CF-B925-8BE852816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FC7614-BB65-DD3F-199D-B0809FE3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B6BF67-DC76-796F-383B-81824607F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6DE5C1-77C5-C7AD-625F-2D3050F2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062F3E-8533-6B6F-E169-E9AD85F6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247219-390A-CB41-6883-A3CC3343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0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16880-7BF5-7FC6-A4A8-9E50D5FC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6CCC68-1B89-3B55-A39C-5FC963F9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1C66E-A708-4D1E-E551-B0288406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9EF46A-B71B-07D5-58B7-BD72E98D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0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171EAB-425B-60EE-A137-470F8151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ADC6A6-2D80-C382-AEA5-9E5CACB1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4F6D3-72B4-2338-D303-4B8070F8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54BFE-42D5-EC59-F796-11F87499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461CE-796E-A3F5-84D1-CB8C670C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B35FB-02DF-F598-17FF-D8F5A15C4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E5D11-0BF2-1CDE-65CC-9279D2BC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D1B5B1-FF87-E7C7-9FF5-A75072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687ED-C50A-E46B-C597-8077CB9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D27D-38DC-1CBB-0340-498ADF2B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8216BC-3962-C8C7-4D70-AFE460E16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BE51D-55E8-9EC1-85BB-DB93F7AF4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44FF4-8235-F005-FCFA-B98E1AC9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3C054-70F9-C7DB-51E9-346BFD92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470F6-37B8-3C30-501D-AD0DF678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7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C2B60-9B6A-C392-D7B8-F3FE1549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A2D23-A8E8-DBC5-9602-91A7C07F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F1683-689A-2367-0557-20D047127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B8F7-741E-402B-8960-A2E1149195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C9AB2-C2CC-1FE0-6075-490DF92AE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D6F70-B1D9-740B-2D98-7E235AFD6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D9A22-5DA3-464D-9DA0-B2ADAA0E4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 descr="2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2024-03-10T04:58:23Z</dcterms:created>
  <dcterms:modified xsi:type="dcterms:W3CDTF">2024-03-10T04:58:23Z</dcterms:modified>
</cp:coreProperties>
</file>