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624ED-FF7C-EDCF-9DC1-C036155EB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3986A-BC92-3ECD-5920-6792A956E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540F-0874-E6E5-A22F-D593ED3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966EB-1B54-21F6-0394-AC217A54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22CF9-2924-203D-F21C-4219C45B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FEE67-21FE-BF4F-82EB-AADF3418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E82BC-BA68-91A8-F6B4-F1B8D4204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2522D-DB3B-93ED-B0F8-81215E89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61993-4657-4D86-FFE4-FF983512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CEE88-D108-217F-DB72-81C2DA1A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083550-1A25-EF38-90D1-98CDF94BA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91235-C930-8171-6BAF-7D8CC4F6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73A7B-5A5D-A7E9-6987-4D592D2D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ADA50-72A0-631A-8B09-F7A7457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63F26-B9FD-F958-4157-CC200CE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C92F-430C-3466-1B21-7CD658B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BD3CD-01A3-3D2D-26D8-145B3ED7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C963-E518-5EF9-5DFA-4AECA3D9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195BC-0B28-32F6-D25D-5F44183B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C483B-79B6-0CAE-C1BF-79D9BF80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8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9A5C9-C940-B4B1-5603-52F6D797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3B20-D33F-ACA5-6FAC-136810C7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E3977-54FB-8ACE-B37C-69059D0C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F821A-33EA-5D72-DA1D-92760875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AB73-C2C8-F00C-45AD-6A18B1C0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0A017-4956-CAA7-D86F-2B40F56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EC7C4-69EA-47A9-3660-1E302B8C3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D5C47D-5E2E-DC1C-7C78-21596C5B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83CD4-B0DD-A732-CEFF-9B3FDDFF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9C1B1-4077-D8D3-CF91-8BC91BF7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E8FB9-AC0C-791C-492F-0DE4F493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0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C046-E19B-AD5C-DFCB-51822B7D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01D90-E328-9A21-41EF-14D83FE4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B22A40-2DBF-6F47-EE76-53E1D9D0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A30C48-B0D3-5095-2CB1-3AEB8B82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9A84CA-4929-37F2-A659-31366D8F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61119-0D34-6397-FBA8-A133435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28401-A418-BF9B-741D-4D81AA44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25A1DD-268A-1087-593E-AE0613C3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09133-E7AB-F93D-1F95-4FDE5C68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90FDE-7D66-E320-7539-A1E57D86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EAB84D-3BC6-DA73-E1BA-445BCDF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E1DC44-5873-6969-1BB3-D6F060AA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7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0DA78-F67F-11C9-AE6A-CAD7E27E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3E6DCC-285A-6E2F-CFCB-3CCD189A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EBFF6-29FB-ADDA-3AA7-173C4E07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D39B-DD2E-7E1F-DC9E-13BFA73E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0DC67-E4B5-7E3B-4887-7B99F069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23873-F900-1B74-93F4-C7DF757BB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A4459-FE0F-B0EA-F7B7-22302866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907D4-593F-B267-8E26-BAA5FA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C52DB-C7B7-AE6F-9E65-F10D8467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0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524F-715D-CBBE-ABF1-BF94B944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DA5FB4-0795-7C41-341D-6508C412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17A8E-8F34-E6EA-EB62-CCBC2DE2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BCAFD-E8AC-012A-6B4F-6D8C38FE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13C20-41B3-4CF3-06F6-BD32EC08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1A122-4D88-4D5D-4A91-C23B7E47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A64435-3AF3-C6E0-84DB-52D45DF5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1D305-6DED-5FC9-BFD5-8EE9B4F29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3BC7A-0080-382B-93BA-3398DA067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E8BF-5B67-4FA5-A6F3-ED26354566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E0D46-9F32-D659-8F48-23D0E86ED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A076C-C24C-89C3-D85A-E2E5C49A7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8D86-7070-4211-AC12-8097F39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 descr="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2024-03-10T04:58:34Z</dcterms:created>
  <dcterms:modified xsi:type="dcterms:W3CDTF">2024-03-10T04:58:34Z</dcterms:modified>
</cp:coreProperties>
</file>