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14EE2-CCDF-9294-92D9-574794E5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EBB12-E7B5-31C9-8CCD-780D3A6D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2D9D5-CD21-F4A3-1F86-50CBCCB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6D65E-0B89-C23A-D48F-55D95834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4BED3-421D-2574-0408-5712E25F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7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3470-4242-5EC3-D65C-B08DE7BC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0DE6E2-3DCD-9C61-C039-E7FFAFFD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59574-290E-7AA3-7AB1-AE304889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CFC74-AFF2-AEA5-46CC-C19A9DD2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B586E-D190-8C06-19CF-5DE811EC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8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E21ACD-531F-EBC2-8EEF-A889D5CD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155DD-DBFA-A9D1-7C19-BD1E571E6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09E72-451F-B23C-1DC8-003A4252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E6F12-BB6F-9F4D-02E5-D4AC15A9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A2AEC-77B6-C0F9-2930-E7F90845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8D9B5-A003-3B41-B23A-0311F4D8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8DD40-D21A-A91B-BBE4-085BD070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09D72-F098-65D3-10DE-D3C90676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2C8C6-6090-52B2-571A-EE0CD3AE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98A2C-7F2C-83F1-9E77-C9AAAB80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19EA0-260F-B096-313A-BE3F12CF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C635E-D0F8-24D1-1037-600F376E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C0E47-2643-6A07-0B96-CB325F45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C91C3-80A7-98F3-8ABE-053E84D1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EA631-4A6C-9B7E-B52C-384F6D87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7A589-A101-5C68-89EC-E02A7C86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DBDF1-2134-0E2D-5D7F-F2ED2FF31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E12CA-AE67-006B-9A83-26111539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F821E-FFDF-B89E-DCF4-29D8048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764CC-94C0-E082-9247-02B4B5C1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CADF0-C9AB-ACCD-2297-ECD78CFA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1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01A68-112C-A9E6-9B2A-49753B25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1E306-BD1E-EEED-50C1-4A751C76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11DDC-5871-B682-097F-98562AAD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2C905-D11B-80BF-9CC5-ECA32821B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0A05E5-12AF-B0DC-ABE2-B9C3629BD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7300CB-DEEA-6865-17EB-D36DE474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835FA-FF46-C874-F170-0809E8AA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601BC1-30C7-1B02-72B0-74F961FF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3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37C09-822F-FA7B-B011-60A52A60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EF87F1-04B9-D878-DCB1-A024A4D8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4571C1-B63F-B350-73B6-730176B0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C4A881-7B90-26D2-7308-764C4130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3C72D-7B5E-EC09-600C-391A2D17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6CA5B-2699-244B-49F1-ABCA5C06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73F63-BE2A-7E7A-DCF3-645EB107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5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2CE24-E457-9BAD-49AB-0F51809E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0777-18C4-DD3D-9DF2-84BAF5CE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8A115-5F52-6464-623C-D7DF19B4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610579-9528-5245-8FB4-6A00160E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C3D92-6450-8901-79AE-0FEC62F3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108F3-DA90-BE4E-5067-BD053273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9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B5F6C-BB3B-403F-8AAA-5985C748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C4FAB-DE9E-3F0F-8586-7973FE40B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8BD05-C492-9E95-0567-45E408DAD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CC688-A21A-692D-EA1C-A19D312B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8D914-5AD3-BACD-1C2C-FB57719E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595F0-8EE2-A673-2DAE-3FC8C483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7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D7210-8B97-B21C-8A7C-2B61172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D7E7D-9722-D2F8-5E12-8EA6CEFA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DAD38-99C5-00D0-D56C-49214436A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44E4-BC25-4F0E-8D1C-A8E801B6342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3CC0A-B517-7D4A-A1CA-BE4E7B01D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0D5AB-58CB-BA6A-659C-B787EA3C4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BCA-9205-4340-9A25-144095185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 descr="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987" name="Picture 3" descr="2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2024-03-10T04:58:44Z</dcterms:created>
  <dcterms:modified xsi:type="dcterms:W3CDTF">2024-03-10T04:58:44Z</dcterms:modified>
</cp:coreProperties>
</file>