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42915-DED7-EF3A-AA4A-98ADBBD0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C75C0-889D-399F-837E-3377CAB3A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28D54-92C4-09BF-3E35-98ABAA96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C3E10-AC81-8029-830A-EA306392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6493A-FCE1-B4C2-9CE8-063D09EE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E7C78-5510-72F6-88F1-3102D0E0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B3272-4FAE-5E40-A57C-E349507D9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56823-1AD7-4EA8-BB59-8C65CB75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191B8-D8C8-DFF5-D6DB-BF7A4BB5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5ECF2-8C68-5254-A529-4FF8B19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3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59C1E6-395C-411D-C6EF-4583537E5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32000-2961-DFB7-7B3D-984E6F54C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0B0D2-740E-49F5-A70B-FB89A841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79700-C18B-247B-1DFF-BA08FE46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E72F6-BE69-66B0-3247-1CFB45BF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02237-B73E-523D-5A71-23BA8EEC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F2D03-6ACB-4BCB-17BD-F30C687C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CCE22-7AC5-9704-CDDE-7C329053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D54B5-7ADA-C475-4F50-C50D0F00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22B15-853C-B4AE-FB52-E8D57CA3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9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120FF-89C4-21F3-F7A8-65D6E0A4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82029-901F-5BBA-0762-FF0C81F6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20423-B49D-AE2C-3C29-E8E3E62B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9401C-B2C8-9887-8A88-59CAA4BC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09BE3-2082-5426-5051-CFCC4D65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B3EF-6C06-4FF1-B7CA-A088251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AF63F-7BEC-3DA0-FF38-712A3668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9C04C7-8D53-A204-EAD6-CADABA31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A23E2-9FE6-CC7E-7D8E-5664BF7B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D1C9C-772F-AF39-265B-F54FF86A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80960-92CE-91D7-DE3D-D56E6BD1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723B4-8E93-9130-3090-B3D558D2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AFCB8-254D-34C3-F2AB-FCAAA07E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0010CF-0C84-E10A-DDAC-C08FF496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B7A4D-9FA9-991D-E7B8-D2F5DC531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DBB60-5C4A-A9BD-CF67-79A81E24B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775579-5F58-BBBE-100D-3D432B13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52A692-9E65-9238-0BF6-71A98FA1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F48AD7-4C97-05E1-F0F8-D4FC776F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7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24C08-1E17-7C61-0592-66692FB0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6E3DBF-F146-549B-8395-93597D4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B968C5-0FC7-F6C7-DD71-DAC94188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23EFC7-6075-EFFF-B04F-427FFEF2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A3065-B7A6-A44B-716D-39479EC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FFF90D-EA49-A57C-CE4F-B556119D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1E912-6B38-B583-DA9E-467C68DC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7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12066-8858-B422-E206-9762446D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45CDF-57A2-425A-67BE-17F04A1C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49B74-755C-F75F-8C78-543A51FA8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7A471-A875-0422-43AB-F5F116F0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B4280-30AA-8A4A-728D-F12FF26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A7C7E-0F96-6E60-2AB6-6B3D9F6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4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D03A7-B7C0-99EE-3441-EFFCDA0C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392A1E-04DD-2DE3-3F83-E8D674058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AC751-1BC4-0609-2E00-5953B570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516B3-6E57-F50A-0B02-629E651B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92637-97FF-DB1C-FA75-FB146D95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94C79-746A-071E-2DA5-6F6B94B9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8D5583-97DB-9CA5-0F78-7F2BF150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49683-32A2-27B1-C5ED-D575A64B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8F007-2302-CDA0-C915-5A1C0811E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4EA25-1604-D193-7EA5-E25DCED9D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29377-CBFF-33D7-2387-D27992461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8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2024-03-10T04:28:23Z</dcterms:created>
  <dcterms:modified xsi:type="dcterms:W3CDTF">2024-03-10T04:28:23Z</dcterms:modified>
</cp:coreProperties>
</file>