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39AE2-4E60-9450-5DD4-4C6807858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9054FA-1CD6-5BA3-CF1D-26D0E41E6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B969A-ED1E-7B57-8A29-1C7C6125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A9A-6D95-4FDD-B330-054DA9C04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61426-8961-D0D1-7F7F-A45F5002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60276-A483-9BED-31B1-E40E2509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1C37-F79E-4410-AE5D-228AAD5C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64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F95A2-D1BA-20A8-C6D5-A4940D2A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85A23E-9304-63B4-5F5E-43003F0F7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06EC3-8DCA-6C61-232A-7A8BE6E2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A9A-6D95-4FDD-B330-054DA9C04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E83F2-7069-DD65-71FD-B7CD2385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402A8-C55E-3C3B-07CD-60C94725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1C37-F79E-4410-AE5D-228AAD5C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A36B8B-6E69-D9AD-9274-5E5323D03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931417-3D66-6161-29DE-9FCED289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DEBB3-67EC-03D4-2786-89546AC6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A9A-6D95-4FDD-B330-054DA9C04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B30D1-56F8-72ED-6CFF-7F3C06D0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2E9B3-46C9-0F26-8147-102ED575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1C37-F79E-4410-AE5D-228AAD5C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2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7DF8A-CFF3-E406-D0B2-5AA73611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DA76F-1369-1542-DDF3-A4A1F36E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22A21-12A2-8974-180A-CCC90F9C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A9A-6D95-4FDD-B330-054DA9C04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80277-81F3-60DC-30D2-E757CEBA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57153-8D6B-5BDA-52EB-6A85D49C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1C37-F79E-4410-AE5D-228AAD5C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13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10052-5836-3539-C0CC-ED63F3EDA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2606D-20F8-DFE3-7037-EE426912E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25F48-CCE1-1C5D-D741-D6AD1C05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A9A-6D95-4FDD-B330-054DA9C04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6DDA5-7670-A8EB-70B4-5AE57E94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27E15-F5D6-F1BC-5C5F-A618A814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1C37-F79E-4410-AE5D-228AAD5C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36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FBFF0-4DDD-274B-2875-4A615854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4701E-69B6-62AE-3116-60409241F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0C84F-A4F7-57C9-5432-4797578F6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DB93A-6176-9ECD-BF9F-24E70C79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A9A-6D95-4FDD-B330-054DA9C04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9B473-E798-8DB3-E8F1-3B8047E7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BF3EE6-3CFB-4E94-F75B-AB263AB1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1C37-F79E-4410-AE5D-228AAD5C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9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2EDC5-743A-C06C-5501-4386EEC8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698D2A-E63B-4D83-640B-CFAC2FD83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54749-C715-5311-BA64-8A09D4635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0FB037-70C3-4F5F-6CC9-208C04341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BC80A6-D8F6-5328-8DC8-9C66DC885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606C68-14D1-EC13-1053-A30F0A47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A9A-6D95-4FDD-B330-054DA9C04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C22D4E-05F2-71E0-5A11-9B16706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C0B1B6-2268-C83C-21E6-4F41490A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1C37-F79E-4410-AE5D-228AAD5C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31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CD702-5ACE-7D34-1104-F6408955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90C34D-4173-9D86-A041-76AB2E30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A9A-6D95-4FDD-B330-054DA9C04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69B799-0BDF-61AA-C3D2-5D14D25D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D89083-3CD9-651A-97F2-84F9B9B6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1C37-F79E-4410-AE5D-228AAD5C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56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19D20A-5D9B-D044-E765-CC9B72DF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A9A-6D95-4FDD-B330-054DA9C04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0DCE93-ACB1-9E85-9DDC-54B4621D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078204-F052-F01D-AD06-E4DA501E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1C37-F79E-4410-AE5D-228AAD5C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86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CF441-77CA-0CD1-C698-37B9374B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B36F7-EAA4-4721-DF24-AD88749F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15B700-19CA-4DC7-CCC9-7FCB15DBD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EADB3-9314-7609-1A58-4122A145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A9A-6D95-4FDD-B330-054DA9C04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7F65D-E2A9-0676-DA88-9A299A94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274AE4-5343-6D6F-CEF8-43536C69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1C37-F79E-4410-AE5D-228AAD5C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89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C8A1F-3301-5F65-EDD5-EAE119DD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499126-4CD2-0E0E-CD31-2B328FEB5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0872AE-1DDB-F0E1-A935-58B0B5C9E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36AACB-5BAA-C22D-2FB7-D7195043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A9A-6D95-4FDD-B330-054DA9C04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2D9460-B3BE-01E4-2643-EF2B4D47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211DB6-E374-5250-A76F-CBAC96A6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1C37-F79E-4410-AE5D-228AAD5C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6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F68B7E-4CCA-3691-362A-2E916A46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0EBC1-BC7E-FD0F-BE9E-99674AD07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AB284-B0D5-CDBE-C12F-FD5DC8001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82A9A-6D95-4FDD-B330-054DA9C049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DAC1A-BC1F-C408-CFF5-64629273C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F5768-6327-BBB7-489B-D5BC0C4EC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1C37-F79E-4410-AE5D-228AAD5CB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8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010" name="Picture 2" descr="2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2024-03-10T04:59:17Z</dcterms:created>
  <dcterms:modified xsi:type="dcterms:W3CDTF">2024-03-10T04:59:17Z</dcterms:modified>
</cp:coreProperties>
</file>