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83A3-2780-9AA8-2947-6F3CA3E98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07A9C-0C13-B4A9-7265-A85A1BF5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BA5C6-73D9-CBF5-D2C5-765AADE6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0DB42-7BEE-AF36-F193-14B44FF6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9A55C-CF45-DA2A-8C46-176E7654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5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ED9D-1350-1F73-5A01-D87254B6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D2E58-B459-55BC-5ADF-10161F8A2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07D8-F545-CB02-629E-4E6A65E3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6E666-CF20-3C54-3489-FAC5B40C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7554E-7506-4EE5-0D54-AF9C17AF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2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155B6-AD8A-C85C-C329-988687E55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AC198-DAA4-E1AD-FA4C-131B4B5C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DEC13-9F9B-4B8B-7A8F-F9B0E8DD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7F364-0A75-328B-D2D1-57B5D07A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F5BAD-3B08-122C-D837-41AA096F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7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27BCF-9041-995B-B95E-420082C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70B57-24FD-BBD2-E0FB-A6229E18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AD121-B7E0-825C-A4E1-E62F0B58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43F2F-28D4-43BB-A9C0-1BE1E099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193C1-EC61-20ED-93EB-C3543CCA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6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979FC-A9AF-600A-9D0B-AAD511AA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AC6CB-51FD-DE30-7667-99EB75BE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CB37C-0554-3DF8-4662-E73EB589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2F33E-3F47-40B5-80E5-E849A871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1E089-15B5-646A-6358-4F36A4A4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5CD74-E0CA-916E-7B15-1736C4FF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8B44B-C783-19EC-DD62-FAFDAE3C7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44DAA-1D07-83E5-F351-34FA05D74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74DB7-0DD6-A79F-7304-5042B98F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2D97A-93F4-E2F6-FD7E-49DBA9EA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E9B24-FFE6-89CE-2368-D6F59678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FADB-85DD-62FF-6D38-9BA23A43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6ED5B-CC2B-4FCC-3413-2F79703B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C856C-E28B-E749-C850-0EAEBCA46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B25EA6-4641-AB50-9B56-9FB1C1D0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F63C2-E2E0-AD94-3AF7-E8489D640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E70423-1403-13A6-2C06-5F9ED60B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EEE8CF-3E6F-982E-0F64-FB8A15D9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3E6E82-01AF-DBF5-D8B1-0520DFC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9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7CD51-3A99-3CB1-5EEE-D941F9B9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B66589-8D32-26C2-0E3B-4179EE5A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A419C1-853A-A1C8-9E23-05D34C62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1F7E4-38C9-8AF3-EC69-761A3B47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1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116EDB-5AB1-C38E-328C-CC5496FD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829DC-FB8F-66F0-1D40-2A8F58F2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8D247-7908-C0AB-0FEB-2774E43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FA998-897A-6266-A84C-3FCB2B96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0FD32-C29C-65A9-8228-2C7D9780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B48E6-D858-C242-AF7A-3FC00372F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D4EB4-BE87-CC57-F0AC-7EFC559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DCA57-8798-C91E-329A-8764DA99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51DBA-96A8-BBA0-A800-236898EB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7881-5CDA-3C01-E9E7-6285202A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AB974-26B9-9F6D-F7AA-352B8DA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B37CF-4ADD-B15D-D70B-303C84BD5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79D61-3CE4-57E0-F9B0-5B3A403B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C29AB-DEC6-EEE8-7635-156F7785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2CE62-B980-368E-7A86-546B81C2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6CC125-783E-F118-12DD-20CE3C4D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C20FE-579C-E1B8-FF44-85A53657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02DEB-0DE7-18E2-D733-B31A6A7DF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0C79D-086C-4140-BF70-D4B9454BC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0022-8E80-CDD4-93D4-08758405F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8035B-0F3B-FE89-EEE8-C1EE57E7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9D82-2496-4285-A047-3AC302864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1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2024-03-10T04:59:49Z</dcterms:created>
  <dcterms:modified xsi:type="dcterms:W3CDTF">2024-03-10T04:59:49Z</dcterms:modified>
</cp:coreProperties>
</file>