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FB093-AD57-3D16-FD63-8D5AA834F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6FB8CC-F6DF-5FE2-674F-B2B50ADF0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25228D-0059-61EE-E76A-B75602B2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37CE-C4F0-4C97-A32F-4E13B9F0BB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6B560-9C08-2FBF-F825-3A2AD24B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1EA4C-20A1-1004-7244-B7719477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19C7-3A77-43BD-B444-800E95E21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4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FBC51-985D-36F0-3E67-28789021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9A7B29-FEB2-C0FC-9DCF-9120C42C9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4D322F-A3B2-FE1A-DB6D-981E35BC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37CE-C4F0-4C97-A32F-4E13B9F0BB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4314C-57E3-043E-44E7-A3468910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7739E-7202-DDFD-1601-1E781A0B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19C7-3A77-43BD-B444-800E95E21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74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1C9642-9005-25D7-3543-1F6F78B2A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FA911C-44E9-744C-E49E-AD6894CF7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1748D-D02E-4B52-DB62-F9EC4346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37CE-C4F0-4C97-A32F-4E13B9F0BB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A3FB9-A99E-C545-935B-3ABC0A5D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4EAB90-FD23-9B08-2720-D1367D34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19C7-3A77-43BD-B444-800E95E21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40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633B5-46F8-3688-2C6F-64A23FC1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5A7F8A-5CCB-049D-D156-1C41F45A6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D50CB-B0A9-58CA-2C4A-0891EC21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37CE-C4F0-4C97-A32F-4E13B9F0BB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214F66-28F3-FCA5-A405-85CE82B8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37694B-500D-ACAF-A1ED-11887A6D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19C7-3A77-43BD-B444-800E95E21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67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5C92E-3C78-B910-C869-09E31473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35D432-BDA3-91A2-016D-D7E67DA0C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44D8E-C60F-16E9-17DA-E2AA6631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37CE-C4F0-4C97-A32F-4E13B9F0BB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678789-3725-CF21-43F1-CEC5DD76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9E490-C805-3221-CC88-05D79282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19C7-3A77-43BD-B444-800E95E21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75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D4623-E2A1-BD21-7668-D471C16A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7B857-F996-7B1C-29D5-E641E3A3A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BD6EFA-E2B7-C532-F12D-10B21570E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DD6268-ACF9-C83A-B094-31968678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37CE-C4F0-4C97-A32F-4E13B9F0BB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F3C64A-D77D-6DC8-DF6A-01215B62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06168B-7170-AB34-4593-226BBE02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19C7-3A77-43BD-B444-800E95E21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76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4E1BB-3B9A-AE84-66AD-F561478B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A94C0B-29D5-5C99-179B-6E913F892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7DAC08-0C8E-5AB3-6BA7-18D029A5F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20B36A-890C-BC69-3525-90B2225F1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4B480C-0FBE-28CC-893D-689EE8605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B3E6EB-D951-6E2B-E9F5-E8095570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37CE-C4F0-4C97-A32F-4E13B9F0BB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53FD46-6D76-C461-36C4-C77D4CBF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78D23-491C-AE35-7195-9401ED35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19C7-3A77-43BD-B444-800E95E21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08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B4DFE-4556-3906-89C9-DCBFF5AE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5CBB30-5CA5-8F0E-338F-D89EB873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37CE-C4F0-4C97-A32F-4E13B9F0BB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FAF6F0-4525-DA18-1AAD-4311E343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D793B2-2F32-0DDC-CFE9-416DDC96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19C7-3A77-43BD-B444-800E95E21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52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8DB579-B28A-103D-732C-1399BA2C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37CE-C4F0-4C97-A32F-4E13B9F0BB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6F15D2-1339-0BF4-F8A4-EAC39ABA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952E15-454F-2964-E80A-933D1A54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19C7-3A77-43BD-B444-800E95E21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56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E0963-21A5-7750-1BE1-FDDE7B8AA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FA44DA-3A41-DBA4-B8FC-899555260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CCF308-F560-9997-F0CA-989BFB8E3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C98320-6FC5-2728-6869-2E58D13D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37CE-C4F0-4C97-A32F-4E13B9F0BB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AF6776-CA58-9A9C-BDB4-DA1521A4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7507D1-369C-94E7-23EB-FB242D12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19C7-3A77-43BD-B444-800E95E21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59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ED6DF-92E0-EEBA-4BEF-28E1037C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C1F10D-4A62-1F4B-0305-09C008421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FF5808-3A0F-6548-7795-02060718F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02D327-B879-6A1E-446D-27103828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37CE-C4F0-4C97-A32F-4E13B9F0BB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27325-5C2C-49E7-830D-71D11C2F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37A14F-03C3-87F7-57C3-7DBEC603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19C7-3A77-43BD-B444-800E95E21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41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2F2A74-743B-D6CF-67D0-A0CD81CD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034109-238D-452C-7612-6E17D29D0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7182DF-5E38-124F-4535-0480AB45B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B37CE-C4F0-4C97-A32F-4E13B9F0BB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8C984-B79F-8B6A-FE91-FBA833681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5A1CF-76D6-A9AF-B2B2-EE8F8F839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519C7-3A77-43BD-B444-800E95E21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6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106" name="Picture 2" descr="2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2024-03-10T05:00:01Z</dcterms:created>
  <dcterms:modified xsi:type="dcterms:W3CDTF">2024-03-10T05:00:01Z</dcterms:modified>
</cp:coreProperties>
</file>