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AF654-EC36-D4B6-4C78-81BBD2C9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BC046-E9EA-C78B-AABF-ADBC645C7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4F51-4B0A-6570-07F0-6085D872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B197C-8CA9-255D-3DA4-D6C01449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D26ED-10CA-5E27-7895-93BAD37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6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326A-FBCD-C713-56C4-190D4C0B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3F6B7-5FF3-1654-26F0-933ABA280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FDD55-D5BB-31AB-96F9-B5E3CF11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43D34-ABCB-E061-2A43-A156E205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9A346-8522-613F-3410-B22D8B74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6EBA2A-AE2A-31C0-29B2-7D55DE33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3E06D-A419-A463-B7E3-55059AE8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44CA7-A7A7-7505-4B2F-1CF756E1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4C9A3-CC32-3B91-AAA8-40FB42BA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A3C50-7F69-923E-705F-3DC7270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4114-AA2B-3693-E539-74EAC268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90B09-49EB-B4E9-A53E-771F4ECF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A147C-DF35-C178-C8DD-FA781812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F2ACB-7C97-7EE5-4BDB-6F498CFC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D3E61-E53E-32F8-B16D-55A32C5E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86BA-FD53-F74F-2F09-B65674C1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05310-562B-365A-0E87-AB044E0C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1A009-F6BE-359C-3232-9B5C1DC7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0F44-87DD-ADD8-15A7-3D2E9E92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203E6-412A-04C3-856F-F32E52C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153E6-CA8A-9451-5F99-704D4BF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113CD-57DB-B4B5-3F77-277217BD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EB229-2E8C-E6F6-B4C8-0D1552FE4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5FEAF-F028-6EF0-73B2-4B8E8396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DE50E-3AFF-1368-CE1F-D725D0D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56E76-B116-F00E-BE53-62264DA2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137F3-5E70-ED16-789B-D0A6C7A1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A0C2E-DA5B-860F-99E6-0CCC667D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F6CE1-6056-DFE1-FAA2-3DBB4BC8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22409-E9EC-BD01-A963-24F9DFC8F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7DF989-D6D9-19D8-5140-0A1C919F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22059B-91C8-8BDA-D2C5-499D75F7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080A98-1354-A130-C0B5-3FEF2060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2ECB6E-2B63-97CA-A4A1-B624538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FFE03-C744-3D4F-AF8E-5DDCB7CF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04C1A-0B66-FEB1-405C-4A9A2BD4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98A1A-6E1A-0ECE-790D-0F09FD2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A8280-B1A5-6375-3365-75A5F9B9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319402-929D-062B-FC21-E1B18D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D9773-6721-B9BF-74D6-587639FD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EBD8E-7539-8AEA-4DA5-13CB4011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8D02-0056-D34C-985D-6F8B847C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AF4B1-0CCD-A2CF-979F-C04FAC5D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D53DD-0426-C947-7765-0ADAE58FE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18AFB-5154-BBB7-178A-D815836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88F9F-DF37-78F3-504F-87454332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BF085-5E0C-EDFF-1130-79713C14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B2F37-4DB2-7451-3EBA-2F7547D6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02692-BB29-BE8C-DBAC-BCA84FF9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296BC-86A0-707B-AE4E-E3C8887D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DBA87-B6ED-DBD9-7740-35BEB20C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1F075-EBC7-F0ED-52A5-3CAF01C4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E99C2-B200-1050-B72E-613D79F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B95C8-1EEF-F3B5-2CF6-312A087B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50AE8-4EE3-662E-BFE4-E715A7B8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1D66A-A791-1A88-71F2-10517DF4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1912-FA2D-4827-8CA1-7B9F50C6B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B4A5-2523-AEF5-7D67-E1EF4D39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AFD2-69E7-96CB-8D67-B7AB4F27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F40-2CBB-4E4F-B8B7-274DB0D8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2024-03-10T05:00:11Z</dcterms:created>
  <dcterms:modified xsi:type="dcterms:W3CDTF">2024-03-10T05:00:11Z</dcterms:modified>
</cp:coreProperties>
</file>