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322C6-5487-75EE-4AAB-D34569F40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962841-B838-A1F1-52C0-A2B7F37DB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55741-487F-B3B3-D5A6-78630013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536C-2F78-4EDA-B2DC-0D71D0800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0B1A1-84E4-BB93-8EA3-C924006A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51A51-E187-E05E-0D52-2475C94F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0C39-F631-4369-8491-12C08EE9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99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7F460-ACC4-35DF-96DA-253D219B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9971FA-C763-0545-6AA0-715A331C0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27333-0533-EDDE-555F-5F1963A2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536C-2F78-4EDA-B2DC-0D71D0800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A1D4D-AB91-7A3E-DBB0-AB2A36B5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537B2-82B8-484C-8E08-F71952DD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0C39-F631-4369-8491-12C08EE9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1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1FCF41-B7A0-8447-73D5-55EECBEB6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EC36C5-3682-E1AE-2FE1-09745BEE6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D59D4-6073-BB07-4306-C07B97C8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536C-2F78-4EDA-B2DC-0D71D0800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315388-602A-0F1A-F803-CD94195E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B3969-B84D-7934-1AB4-F8BEF0DF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0C39-F631-4369-8491-12C08EE9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5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C45BB-CD8F-CC4D-1FCB-17A554C6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651E2-D44B-ACFD-7591-F319FC292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C880C-EBBD-B62D-9150-B8243953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536C-2F78-4EDA-B2DC-0D71D0800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14587-3634-E821-116E-4045297F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E966D-E773-0D63-391B-15D1B4D9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0C39-F631-4369-8491-12C08EE9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0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95F95-1610-53D3-FDC3-2043CC37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239096-A749-CBA2-ED7B-B59950C6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3D67A-FC86-5972-632F-52A09C80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536C-2F78-4EDA-B2DC-0D71D0800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5AC11-1FF7-3CDB-0F0D-0D2CC6D7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353E8-CBF1-20DA-ECF6-5BCB9682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0C39-F631-4369-8491-12C08EE9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7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62874-CCBA-B0E9-3730-AAE9389A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DBB7D-98FB-DCE1-D9EA-14EF766A1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273E0-9AD8-6473-864B-AFD6F2B47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75A3EF-A3DE-1D34-5DA8-4D41DD03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536C-2F78-4EDA-B2DC-0D71D0800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25B0CA-9A6B-1C68-A6FB-E6347AA9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5DEEC9-D2F6-D0C3-789E-1B0564B1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0C39-F631-4369-8491-12C08EE9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69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DF2F-7FDD-8A54-A51C-952E76E7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DBF29C-F486-0972-1853-DBBBA232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366C0E-9EFC-1A4B-CA8E-152B34643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6580D2-9B84-7947-F205-17E1FC46E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F86E2D-93C0-7BFE-4D57-1F6151AB1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A559C6-F541-79C3-7E3B-D97CBF5D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536C-2F78-4EDA-B2DC-0D71D0800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E979DE-8ACC-A97C-F88C-BFCB6F64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F868D6-F06F-9C5E-27AD-2BFEE1B5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0C39-F631-4369-8491-12C08EE9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00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26D75-362B-A1D6-CF50-337E746A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449602-5002-A5B8-9C9F-D4033EDD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536C-2F78-4EDA-B2DC-0D71D0800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60080B-D728-05B9-EC61-65D1AE1C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76BD80-1032-F6F5-C6C2-86441960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0C39-F631-4369-8491-12C08EE9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7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0EEBBA-E92B-4E98-51B1-E30988E2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536C-2F78-4EDA-B2DC-0D71D0800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4DB825-5ADC-F09D-A4AB-B7DBCF30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CA919-68A7-1826-31B0-04F821C1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0C39-F631-4369-8491-12C08EE9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1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882F3-AEF2-519D-37CE-5D126F0E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68E39-DB15-5593-4EB1-73B92B7EE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D316EA-29C7-FBEF-C6AA-392DDDD45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46D64-514C-4A91-31D6-0B64B2E1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536C-2F78-4EDA-B2DC-0D71D0800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DAA4A9-0A10-74F8-86AA-BD98E058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C29467-B76A-064F-59C0-8EA97A4F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0C39-F631-4369-8491-12C08EE9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4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402B6-C2D3-2E06-41BC-A8129F69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F52567-893F-0401-3085-CC160B612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82F29B-D640-7F4F-2D2E-65B8DC09E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D6405D-7B7B-6932-ED4D-F34A5886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536C-2F78-4EDA-B2DC-0D71D0800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3A7EF9-B833-6677-E39A-D5881BA1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9FCFB3-BE80-1307-8E9D-C7AC8982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0C39-F631-4369-8491-12C08EE9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8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FE6342-9CA8-1AFA-1FD4-CEE5082C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C12E6-F9D7-78E0-EDEB-512FCD324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E259A-8B18-3F4A-0B1E-9856F1AFB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5536C-2F78-4EDA-B2DC-0D71D0800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C954A-0F4F-49BD-F13F-7DBA71184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3BF30-DC7E-3B59-E262-75FFE8F03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0C39-F631-4369-8491-12C08EE9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0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154" name="Picture 2" descr="2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2024-03-10T05:00:22Z</dcterms:created>
  <dcterms:modified xsi:type="dcterms:W3CDTF">2024-03-10T05:00:22Z</dcterms:modified>
</cp:coreProperties>
</file>